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13" r:id="rId3"/>
    <p:sldId id="314" r:id="rId4"/>
    <p:sldId id="315" r:id="rId5"/>
    <p:sldId id="317" r:id="rId6"/>
    <p:sldId id="318" r:id="rId7"/>
    <p:sldId id="319" r:id="rId8"/>
    <p:sldId id="320" r:id="rId9"/>
    <p:sldId id="312" r:id="rId10"/>
    <p:sldId id="272" r:id="rId11"/>
    <p:sldId id="257" r:id="rId12"/>
    <p:sldId id="271" r:id="rId13"/>
    <p:sldId id="311" r:id="rId14"/>
    <p:sldId id="300" r:id="rId15"/>
    <p:sldId id="301" r:id="rId16"/>
    <p:sldId id="303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21" r:id="rId26"/>
  </p:sldIdLst>
  <p:sldSz cx="9144000" cy="6858000" type="screen4x3"/>
  <p:notesSz cx="6858000" cy="9144000"/>
  <p:defaultTextStyle>
    <a:defPPr>
      <a:defRPr lang="en-US"/>
    </a:defPPr>
    <a:lvl1pPr marL="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105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55469-1896-4A14-83FD-510621B3238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9CB0E-3198-4611-8EF9-F1C1D725C7C2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1</a:t>
          </a:r>
          <a:endParaRPr lang="en-US" sz="2400" noProof="0">
            <a:solidFill>
              <a:schemeClr val="tx1"/>
            </a:solidFill>
          </a:endParaRPr>
        </a:p>
      </dgm:t>
    </dgm:pt>
    <dgm:pt modelId="{A5339D9F-19AA-486A-9F8D-B10909223FC5}" type="parTrans" cxnId="{BCB1164F-B81B-4E69-8DB8-52EFEC8841CA}">
      <dgm:prSet/>
      <dgm:spPr/>
      <dgm:t>
        <a:bodyPr/>
        <a:lstStyle/>
        <a:p>
          <a:endParaRPr lang="en-US" noProof="0"/>
        </a:p>
      </dgm:t>
    </dgm:pt>
    <dgm:pt modelId="{52C06266-E2D5-4E4D-A8AA-A1E7835C4700}" type="sibTrans" cxnId="{BCB1164F-B81B-4E69-8DB8-52EFEC8841CA}">
      <dgm:prSet/>
      <dgm:spPr/>
      <dgm:t>
        <a:bodyPr/>
        <a:lstStyle/>
        <a:p>
          <a:endParaRPr lang="en-US" noProof="0"/>
        </a:p>
      </dgm:t>
    </dgm:pt>
    <dgm:pt modelId="{CB91CA07-5702-4B9E-B99E-E22400F46B0A}">
      <dgm:prSet phldrT="[Text]" custT="1"/>
      <dgm:spPr/>
      <dgm:t>
        <a:bodyPr/>
        <a:lstStyle/>
        <a:p>
          <a:r>
            <a:rPr lang="ja-JP" altLang="en-US" sz="2400" noProof="0" dirty="0" smtClean="0"/>
            <a:t>ユーザーを選ぶ</a:t>
          </a:r>
          <a:endParaRPr lang="en-US" sz="2400" noProof="0" dirty="0"/>
        </a:p>
      </dgm:t>
    </dgm:pt>
    <dgm:pt modelId="{EB45CDA3-F5AC-433F-8657-42DA5B0D02ED}" type="parTrans" cxnId="{69DAA0FB-5C9E-48FA-B049-A767C3BE5156}">
      <dgm:prSet/>
      <dgm:spPr/>
      <dgm:t>
        <a:bodyPr/>
        <a:lstStyle/>
        <a:p>
          <a:endParaRPr lang="en-US" noProof="0"/>
        </a:p>
      </dgm:t>
    </dgm:pt>
    <dgm:pt modelId="{CC93D6FD-79C4-4735-8289-421F9C7D96B0}" type="sibTrans" cxnId="{69DAA0FB-5C9E-48FA-B049-A767C3BE5156}">
      <dgm:prSet/>
      <dgm:spPr/>
      <dgm:t>
        <a:bodyPr/>
        <a:lstStyle/>
        <a:p>
          <a:endParaRPr lang="en-US" noProof="0"/>
        </a:p>
      </dgm:t>
    </dgm:pt>
    <dgm:pt modelId="{80603592-824D-4A06-9A84-E57640A182F0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2</a:t>
          </a:r>
          <a:endParaRPr lang="en-US" sz="2400" noProof="0">
            <a:solidFill>
              <a:schemeClr val="tx1"/>
            </a:solidFill>
          </a:endParaRPr>
        </a:p>
      </dgm:t>
    </dgm:pt>
    <dgm:pt modelId="{EDEAE589-8005-4E90-AD3A-C7AC7B452E38}" type="parTrans" cxnId="{E15FCECA-D487-42B6-A181-783BF9C4ED1A}">
      <dgm:prSet/>
      <dgm:spPr/>
      <dgm:t>
        <a:bodyPr/>
        <a:lstStyle/>
        <a:p>
          <a:endParaRPr lang="en-US" noProof="0"/>
        </a:p>
      </dgm:t>
    </dgm:pt>
    <dgm:pt modelId="{0D9619D1-7F69-40C7-9566-FC743F2C8762}" type="sibTrans" cxnId="{E15FCECA-D487-42B6-A181-783BF9C4ED1A}">
      <dgm:prSet/>
      <dgm:spPr/>
      <dgm:t>
        <a:bodyPr/>
        <a:lstStyle/>
        <a:p>
          <a:endParaRPr lang="en-US" noProof="0"/>
        </a:p>
      </dgm:t>
    </dgm:pt>
    <dgm:pt modelId="{263F9797-2E5F-4ABC-82E0-561CC1A30424}">
      <dgm:prSet phldrT="[Text]" custT="1"/>
      <dgm:spPr/>
      <dgm:t>
        <a:bodyPr/>
        <a:lstStyle/>
        <a:p>
          <a:r>
            <a:rPr lang="ja-JP" altLang="en-US" sz="2400" noProof="0" dirty="0" smtClean="0"/>
            <a:t>ユーザーと環境を分析する</a:t>
          </a:r>
          <a:endParaRPr lang="en-US" sz="2400" noProof="0" dirty="0"/>
        </a:p>
      </dgm:t>
    </dgm:pt>
    <dgm:pt modelId="{B737AB3B-8C19-4150-89C1-A569D32D01B1}" type="parTrans" cxnId="{290D735C-4778-4470-8322-3C71D71B0588}">
      <dgm:prSet/>
      <dgm:spPr/>
      <dgm:t>
        <a:bodyPr/>
        <a:lstStyle/>
        <a:p>
          <a:endParaRPr lang="en-US" noProof="0"/>
        </a:p>
      </dgm:t>
    </dgm:pt>
    <dgm:pt modelId="{CC8C3350-1EAA-46B0-8B21-00EC8F275FD5}" type="sibTrans" cxnId="{290D735C-4778-4470-8322-3C71D71B0588}">
      <dgm:prSet/>
      <dgm:spPr/>
      <dgm:t>
        <a:bodyPr/>
        <a:lstStyle/>
        <a:p>
          <a:endParaRPr lang="en-US" noProof="0"/>
        </a:p>
      </dgm:t>
    </dgm:pt>
    <dgm:pt modelId="{CDFF81FE-8C2F-4257-921B-3E93DF987F31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3</a:t>
          </a:r>
          <a:endParaRPr lang="en-US" sz="2400" noProof="0">
            <a:solidFill>
              <a:schemeClr val="tx1"/>
            </a:solidFill>
          </a:endParaRPr>
        </a:p>
      </dgm:t>
    </dgm:pt>
    <dgm:pt modelId="{27E0A430-20DF-45DB-922D-8B8601558623}" type="parTrans" cxnId="{EAC5E8DD-6D21-43B3-B563-BA8FA1B39B04}">
      <dgm:prSet/>
      <dgm:spPr/>
      <dgm:t>
        <a:bodyPr/>
        <a:lstStyle/>
        <a:p>
          <a:endParaRPr lang="en-US" noProof="0"/>
        </a:p>
      </dgm:t>
    </dgm:pt>
    <dgm:pt modelId="{F4C1ADE7-EB25-47B1-A790-CAA7DA059FFC}" type="sibTrans" cxnId="{EAC5E8DD-6D21-43B3-B563-BA8FA1B39B04}">
      <dgm:prSet/>
      <dgm:spPr/>
      <dgm:t>
        <a:bodyPr/>
        <a:lstStyle/>
        <a:p>
          <a:endParaRPr lang="en-US" noProof="0"/>
        </a:p>
      </dgm:t>
    </dgm:pt>
    <dgm:pt modelId="{6A599A28-953E-4A94-B503-ABB1043BF828}">
      <dgm:prSet phldrT="[Text]" custT="1"/>
      <dgm:spPr/>
      <dgm:t>
        <a:bodyPr/>
        <a:lstStyle/>
        <a:p>
          <a:r>
            <a:rPr lang="ja-JP" altLang="en-US" sz="2400" noProof="0" dirty="0" smtClean="0"/>
            <a:t>ユーザーのニーズを明らかにする</a:t>
          </a:r>
          <a:endParaRPr lang="en-US" sz="2400" noProof="0" dirty="0"/>
        </a:p>
      </dgm:t>
    </dgm:pt>
    <dgm:pt modelId="{F6BA9B78-70D4-46AB-8169-64C8A2C53E24}" type="parTrans" cxnId="{3084F98A-0D10-4C99-848A-E5DE4F110045}">
      <dgm:prSet/>
      <dgm:spPr/>
      <dgm:t>
        <a:bodyPr/>
        <a:lstStyle/>
        <a:p>
          <a:endParaRPr lang="en-US" noProof="0"/>
        </a:p>
      </dgm:t>
    </dgm:pt>
    <dgm:pt modelId="{34BA6C54-5227-431C-BE4C-CFA9C37BE196}" type="sibTrans" cxnId="{3084F98A-0D10-4C99-848A-E5DE4F110045}">
      <dgm:prSet/>
      <dgm:spPr/>
      <dgm:t>
        <a:bodyPr/>
        <a:lstStyle/>
        <a:p>
          <a:endParaRPr lang="en-US" noProof="0"/>
        </a:p>
      </dgm:t>
    </dgm:pt>
    <dgm:pt modelId="{BAE0F633-A3C0-445F-A5D6-E433E28F295D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4</a:t>
          </a:r>
          <a:endParaRPr lang="en-US" sz="2400" noProof="0">
            <a:solidFill>
              <a:schemeClr val="tx1"/>
            </a:solidFill>
          </a:endParaRPr>
        </a:p>
      </dgm:t>
    </dgm:pt>
    <dgm:pt modelId="{D49FFB3A-A4FB-4A25-B602-B6AB4EFF885D}" type="parTrans" cxnId="{2B676815-FA8D-49E9-A0EF-CE2CEC8D7659}">
      <dgm:prSet/>
      <dgm:spPr/>
      <dgm:t>
        <a:bodyPr/>
        <a:lstStyle/>
        <a:p>
          <a:endParaRPr lang="en-US" noProof="0"/>
        </a:p>
      </dgm:t>
    </dgm:pt>
    <dgm:pt modelId="{F072722C-A141-43D3-BF43-3C4B6343495D}" type="sibTrans" cxnId="{2B676815-FA8D-49E9-A0EF-CE2CEC8D7659}">
      <dgm:prSet/>
      <dgm:spPr/>
      <dgm:t>
        <a:bodyPr/>
        <a:lstStyle/>
        <a:p>
          <a:endParaRPr lang="en-US" noProof="0"/>
        </a:p>
      </dgm:t>
    </dgm:pt>
    <dgm:pt modelId="{55B70683-F00F-407E-8718-1F94A3434B4A}">
      <dgm:prSet phldrT="[Text]" custT="1"/>
      <dgm:spPr/>
      <dgm:t>
        <a:bodyPr/>
        <a:lstStyle/>
        <a:p>
          <a:r>
            <a:rPr lang="ja-JP" altLang="en-US" sz="2400" noProof="0" dirty="0" smtClean="0"/>
            <a:t>プロトタイプ（試作品）を作る</a:t>
          </a:r>
          <a:endParaRPr lang="en-US" sz="2400" noProof="0" dirty="0"/>
        </a:p>
      </dgm:t>
    </dgm:pt>
    <dgm:pt modelId="{D9660660-7430-4DF0-A5A9-C6A603036D3D}" type="parTrans" cxnId="{1E2A7FE4-2204-45BE-B595-A87F7C2CDA38}">
      <dgm:prSet/>
      <dgm:spPr/>
      <dgm:t>
        <a:bodyPr/>
        <a:lstStyle/>
        <a:p>
          <a:endParaRPr lang="en-US" noProof="0"/>
        </a:p>
      </dgm:t>
    </dgm:pt>
    <dgm:pt modelId="{1CE21FE9-A972-4B5E-A033-16F45BDC065D}" type="sibTrans" cxnId="{1E2A7FE4-2204-45BE-B595-A87F7C2CDA38}">
      <dgm:prSet/>
      <dgm:spPr/>
      <dgm:t>
        <a:bodyPr/>
        <a:lstStyle/>
        <a:p>
          <a:endParaRPr lang="en-US" noProof="0"/>
        </a:p>
      </dgm:t>
    </dgm:pt>
    <dgm:pt modelId="{758772FE-9499-460D-A401-EC3EF3C182CA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5</a:t>
          </a:r>
          <a:endParaRPr lang="en-US" sz="2400" noProof="0">
            <a:solidFill>
              <a:schemeClr val="tx1"/>
            </a:solidFill>
          </a:endParaRPr>
        </a:p>
      </dgm:t>
    </dgm:pt>
    <dgm:pt modelId="{8D7BD0F2-228E-4E92-BD03-FEDFAEB09E58}" type="parTrans" cxnId="{C5B56421-2C17-44A1-9553-AA316916A854}">
      <dgm:prSet/>
      <dgm:spPr/>
      <dgm:t>
        <a:bodyPr/>
        <a:lstStyle/>
        <a:p>
          <a:endParaRPr lang="en-US" noProof="0"/>
        </a:p>
      </dgm:t>
    </dgm:pt>
    <dgm:pt modelId="{11727EE9-4120-426B-B859-B69662467670}" type="sibTrans" cxnId="{C5B56421-2C17-44A1-9553-AA316916A854}">
      <dgm:prSet/>
      <dgm:spPr/>
      <dgm:t>
        <a:bodyPr/>
        <a:lstStyle/>
        <a:p>
          <a:endParaRPr lang="en-US" noProof="0"/>
        </a:p>
      </dgm:t>
    </dgm:pt>
    <dgm:pt modelId="{B9138A36-74D0-4CA2-94D3-9BCA733852EF}">
      <dgm:prSet phldrT="[Text]" custT="1"/>
      <dgm:spPr/>
      <dgm:t>
        <a:bodyPr/>
        <a:lstStyle/>
        <a:p>
          <a:r>
            <a:rPr lang="ja-JP" altLang="en-US" sz="2400" noProof="0" dirty="0" smtClean="0"/>
            <a:t>プロトタイプを評価する</a:t>
          </a:r>
          <a:endParaRPr lang="en-US" sz="2400" noProof="0" dirty="0"/>
        </a:p>
      </dgm:t>
    </dgm:pt>
    <dgm:pt modelId="{416298B1-EEBD-45AD-9C12-14515DF13CD5}" type="parTrans" cxnId="{2BE46A12-DCFB-4459-B507-F97554C38994}">
      <dgm:prSet/>
      <dgm:spPr/>
      <dgm:t>
        <a:bodyPr/>
        <a:lstStyle/>
        <a:p>
          <a:endParaRPr lang="en-US" noProof="0"/>
        </a:p>
      </dgm:t>
    </dgm:pt>
    <dgm:pt modelId="{F9F7EE54-2D73-4B77-8585-EA58F511E314}" type="sibTrans" cxnId="{2BE46A12-DCFB-4459-B507-F97554C38994}">
      <dgm:prSet/>
      <dgm:spPr/>
      <dgm:t>
        <a:bodyPr/>
        <a:lstStyle/>
        <a:p>
          <a:endParaRPr lang="en-US" noProof="0"/>
        </a:p>
      </dgm:t>
    </dgm:pt>
    <dgm:pt modelId="{C15726E0-7E95-4F11-9BB4-2E0020F680E5}" type="pres">
      <dgm:prSet presAssocID="{F2F55469-1896-4A14-83FD-510621B323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658F5-8F17-4DB8-8199-A5F373456809}" type="pres">
      <dgm:prSet presAssocID="{3F29CB0E-3198-4611-8EF9-F1C1D725C7C2}" presName="composite" presStyleCnt="0"/>
      <dgm:spPr/>
    </dgm:pt>
    <dgm:pt modelId="{11EE4A21-74C8-459E-A6C9-5B23749C26B5}" type="pres">
      <dgm:prSet presAssocID="{3F29CB0E-3198-4611-8EF9-F1C1D725C7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33F97-4947-436D-9CDC-AF69FD560F0B}" type="pres">
      <dgm:prSet presAssocID="{3F29CB0E-3198-4611-8EF9-F1C1D725C7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FFDEA-01CE-419C-B5C7-B6B2A35D7A5D}" type="pres">
      <dgm:prSet presAssocID="{52C06266-E2D5-4E4D-A8AA-A1E7835C4700}" presName="sp" presStyleCnt="0"/>
      <dgm:spPr/>
    </dgm:pt>
    <dgm:pt modelId="{58759CBD-BE9F-4691-A407-BB32FABAD239}" type="pres">
      <dgm:prSet presAssocID="{80603592-824D-4A06-9A84-E57640A182F0}" presName="composite" presStyleCnt="0"/>
      <dgm:spPr/>
    </dgm:pt>
    <dgm:pt modelId="{A8A601A9-96E1-4734-9D6E-96F5CF03543D}" type="pres">
      <dgm:prSet presAssocID="{80603592-824D-4A06-9A84-E57640A182F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A1731-E775-4836-8840-26FCE97E2739}" type="pres">
      <dgm:prSet presAssocID="{80603592-824D-4A06-9A84-E57640A182F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66BE1-0D13-4B8F-AAC8-446ACA055F44}" type="pres">
      <dgm:prSet presAssocID="{0D9619D1-7F69-40C7-9566-FC743F2C8762}" presName="sp" presStyleCnt="0"/>
      <dgm:spPr/>
    </dgm:pt>
    <dgm:pt modelId="{28169A9E-AF89-49FE-872F-DA4A37695332}" type="pres">
      <dgm:prSet presAssocID="{CDFF81FE-8C2F-4257-921B-3E93DF987F31}" presName="composite" presStyleCnt="0"/>
      <dgm:spPr/>
    </dgm:pt>
    <dgm:pt modelId="{DC7EE7BA-F7D9-442A-9659-0E3246FBE357}" type="pres">
      <dgm:prSet presAssocID="{CDFF81FE-8C2F-4257-921B-3E93DF987F3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8631D-B729-4581-9C0C-C120C98CEFCE}" type="pres">
      <dgm:prSet presAssocID="{CDFF81FE-8C2F-4257-921B-3E93DF987F3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4F8BE-0622-46BB-9271-1D9602DC6250}" type="pres">
      <dgm:prSet presAssocID="{F4C1ADE7-EB25-47B1-A790-CAA7DA059FFC}" presName="sp" presStyleCnt="0"/>
      <dgm:spPr/>
    </dgm:pt>
    <dgm:pt modelId="{022CD33E-1F57-4A55-98E4-802924134EF6}" type="pres">
      <dgm:prSet presAssocID="{BAE0F633-A3C0-445F-A5D6-E433E28F295D}" presName="composite" presStyleCnt="0"/>
      <dgm:spPr/>
    </dgm:pt>
    <dgm:pt modelId="{741C8EC0-4619-4070-BE12-EFE4C1DC3BFA}" type="pres">
      <dgm:prSet presAssocID="{BAE0F633-A3C0-445F-A5D6-E433E28F295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2C705-2054-4991-B352-E8C4E7195E4E}" type="pres">
      <dgm:prSet presAssocID="{BAE0F633-A3C0-445F-A5D6-E433E28F295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0A3CD-7303-4B6C-8373-A03071B86D49}" type="pres">
      <dgm:prSet presAssocID="{F072722C-A141-43D3-BF43-3C4B6343495D}" presName="sp" presStyleCnt="0"/>
      <dgm:spPr/>
    </dgm:pt>
    <dgm:pt modelId="{A18DABF3-3DEC-49B9-B49F-AEC8ACA9CBA6}" type="pres">
      <dgm:prSet presAssocID="{758772FE-9499-460D-A401-EC3EF3C182CA}" presName="composite" presStyleCnt="0"/>
      <dgm:spPr/>
    </dgm:pt>
    <dgm:pt modelId="{A3D62BDC-BE4C-4185-B23A-90D868B905E5}" type="pres">
      <dgm:prSet presAssocID="{758772FE-9499-460D-A401-EC3EF3C182C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9154-234E-44C7-B951-807EEFBC853B}" type="pres">
      <dgm:prSet presAssocID="{758772FE-9499-460D-A401-EC3EF3C182C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5E8DD-6D21-43B3-B563-BA8FA1B39B04}" srcId="{F2F55469-1896-4A14-83FD-510621B3238B}" destId="{CDFF81FE-8C2F-4257-921B-3E93DF987F31}" srcOrd="2" destOrd="0" parTransId="{27E0A430-20DF-45DB-922D-8B8601558623}" sibTransId="{F4C1ADE7-EB25-47B1-A790-CAA7DA059FFC}"/>
    <dgm:cxn modelId="{DEF4ABD4-B872-4E42-A10A-7733E7FEA438}" type="presOf" srcId="{F2F55469-1896-4A14-83FD-510621B3238B}" destId="{C15726E0-7E95-4F11-9BB4-2E0020F680E5}" srcOrd="0" destOrd="0" presId="urn:microsoft.com/office/officeart/2005/8/layout/chevron2"/>
    <dgm:cxn modelId="{2BE46A12-DCFB-4459-B507-F97554C38994}" srcId="{758772FE-9499-460D-A401-EC3EF3C182CA}" destId="{B9138A36-74D0-4CA2-94D3-9BCA733852EF}" srcOrd="0" destOrd="0" parTransId="{416298B1-EEBD-45AD-9C12-14515DF13CD5}" sibTransId="{F9F7EE54-2D73-4B77-8585-EA58F511E314}"/>
    <dgm:cxn modelId="{D3986133-9B37-48F8-BE02-B9FD83EA1C42}" type="presOf" srcId="{CDFF81FE-8C2F-4257-921B-3E93DF987F31}" destId="{DC7EE7BA-F7D9-442A-9659-0E3246FBE357}" srcOrd="0" destOrd="0" presId="urn:microsoft.com/office/officeart/2005/8/layout/chevron2"/>
    <dgm:cxn modelId="{1B956B50-98A5-4D62-8024-60AEDF860216}" type="presOf" srcId="{758772FE-9499-460D-A401-EC3EF3C182CA}" destId="{A3D62BDC-BE4C-4185-B23A-90D868B905E5}" srcOrd="0" destOrd="0" presId="urn:microsoft.com/office/officeart/2005/8/layout/chevron2"/>
    <dgm:cxn modelId="{402EFB4D-3106-441A-B6BF-04F6E6BE494B}" type="presOf" srcId="{80603592-824D-4A06-9A84-E57640A182F0}" destId="{A8A601A9-96E1-4734-9D6E-96F5CF03543D}" srcOrd="0" destOrd="0" presId="urn:microsoft.com/office/officeart/2005/8/layout/chevron2"/>
    <dgm:cxn modelId="{D931F913-F1A0-4964-9B01-B0AEBA3E6B12}" type="presOf" srcId="{263F9797-2E5F-4ABC-82E0-561CC1A30424}" destId="{3BBA1731-E775-4836-8840-26FCE97E2739}" srcOrd="0" destOrd="0" presId="urn:microsoft.com/office/officeart/2005/8/layout/chevron2"/>
    <dgm:cxn modelId="{1E2A7FE4-2204-45BE-B595-A87F7C2CDA38}" srcId="{BAE0F633-A3C0-445F-A5D6-E433E28F295D}" destId="{55B70683-F00F-407E-8718-1F94A3434B4A}" srcOrd="0" destOrd="0" parTransId="{D9660660-7430-4DF0-A5A9-C6A603036D3D}" sibTransId="{1CE21FE9-A972-4B5E-A033-16F45BDC065D}"/>
    <dgm:cxn modelId="{E15FCECA-D487-42B6-A181-783BF9C4ED1A}" srcId="{F2F55469-1896-4A14-83FD-510621B3238B}" destId="{80603592-824D-4A06-9A84-E57640A182F0}" srcOrd="1" destOrd="0" parTransId="{EDEAE589-8005-4E90-AD3A-C7AC7B452E38}" sibTransId="{0D9619D1-7F69-40C7-9566-FC743F2C8762}"/>
    <dgm:cxn modelId="{69DAA0FB-5C9E-48FA-B049-A767C3BE5156}" srcId="{3F29CB0E-3198-4611-8EF9-F1C1D725C7C2}" destId="{CB91CA07-5702-4B9E-B99E-E22400F46B0A}" srcOrd="0" destOrd="0" parTransId="{EB45CDA3-F5AC-433F-8657-42DA5B0D02ED}" sibTransId="{CC93D6FD-79C4-4735-8289-421F9C7D96B0}"/>
    <dgm:cxn modelId="{5716138D-17BC-41B4-9842-A330CE12754F}" type="presOf" srcId="{55B70683-F00F-407E-8718-1F94A3434B4A}" destId="{B2E2C705-2054-4991-B352-E8C4E7195E4E}" srcOrd="0" destOrd="0" presId="urn:microsoft.com/office/officeart/2005/8/layout/chevron2"/>
    <dgm:cxn modelId="{BCB1164F-B81B-4E69-8DB8-52EFEC8841CA}" srcId="{F2F55469-1896-4A14-83FD-510621B3238B}" destId="{3F29CB0E-3198-4611-8EF9-F1C1D725C7C2}" srcOrd="0" destOrd="0" parTransId="{A5339D9F-19AA-486A-9F8D-B10909223FC5}" sibTransId="{52C06266-E2D5-4E4D-A8AA-A1E7835C4700}"/>
    <dgm:cxn modelId="{3084F98A-0D10-4C99-848A-E5DE4F110045}" srcId="{CDFF81FE-8C2F-4257-921B-3E93DF987F31}" destId="{6A599A28-953E-4A94-B503-ABB1043BF828}" srcOrd="0" destOrd="0" parTransId="{F6BA9B78-70D4-46AB-8169-64C8A2C53E24}" sibTransId="{34BA6C54-5227-431C-BE4C-CFA9C37BE196}"/>
    <dgm:cxn modelId="{C5B56421-2C17-44A1-9553-AA316916A854}" srcId="{F2F55469-1896-4A14-83FD-510621B3238B}" destId="{758772FE-9499-460D-A401-EC3EF3C182CA}" srcOrd="4" destOrd="0" parTransId="{8D7BD0F2-228E-4E92-BD03-FEDFAEB09E58}" sibTransId="{11727EE9-4120-426B-B859-B69662467670}"/>
    <dgm:cxn modelId="{EC2A0478-81A7-4ECD-91AB-55C5C6F9C50F}" type="presOf" srcId="{3F29CB0E-3198-4611-8EF9-F1C1D725C7C2}" destId="{11EE4A21-74C8-459E-A6C9-5B23749C26B5}" srcOrd="0" destOrd="0" presId="urn:microsoft.com/office/officeart/2005/8/layout/chevron2"/>
    <dgm:cxn modelId="{2B676815-FA8D-49E9-A0EF-CE2CEC8D7659}" srcId="{F2F55469-1896-4A14-83FD-510621B3238B}" destId="{BAE0F633-A3C0-445F-A5D6-E433E28F295D}" srcOrd="3" destOrd="0" parTransId="{D49FFB3A-A4FB-4A25-B602-B6AB4EFF885D}" sibTransId="{F072722C-A141-43D3-BF43-3C4B6343495D}"/>
    <dgm:cxn modelId="{23206910-7535-4B70-BF71-28667C1CC0DF}" type="presOf" srcId="{B9138A36-74D0-4CA2-94D3-9BCA733852EF}" destId="{E5A29154-234E-44C7-B951-807EEFBC853B}" srcOrd="0" destOrd="0" presId="urn:microsoft.com/office/officeart/2005/8/layout/chevron2"/>
    <dgm:cxn modelId="{AFBE2C98-DD9D-4655-81CB-0CFCA5B26622}" type="presOf" srcId="{BAE0F633-A3C0-445F-A5D6-E433E28F295D}" destId="{741C8EC0-4619-4070-BE12-EFE4C1DC3BFA}" srcOrd="0" destOrd="0" presId="urn:microsoft.com/office/officeart/2005/8/layout/chevron2"/>
    <dgm:cxn modelId="{E170D491-3373-4FC1-86F8-5255D9B6ACE0}" type="presOf" srcId="{CB91CA07-5702-4B9E-B99E-E22400F46B0A}" destId="{89533F97-4947-436D-9CDC-AF69FD560F0B}" srcOrd="0" destOrd="0" presId="urn:microsoft.com/office/officeart/2005/8/layout/chevron2"/>
    <dgm:cxn modelId="{BE43A855-808E-497A-8DBE-853E6B5266B1}" type="presOf" srcId="{6A599A28-953E-4A94-B503-ABB1043BF828}" destId="{9FB8631D-B729-4581-9C0C-C120C98CEFCE}" srcOrd="0" destOrd="0" presId="urn:microsoft.com/office/officeart/2005/8/layout/chevron2"/>
    <dgm:cxn modelId="{290D735C-4778-4470-8322-3C71D71B0588}" srcId="{80603592-824D-4A06-9A84-E57640A182F0}" destId="{263F9797-2E5F-4ABC-82E0-561CC1A30424}" srcOrd="0" destOrd="0" parTransId="{B737AB3B-8C19-4150-89C1-A569D32D01B1}" sibTransId="{CC8C3350-1EAA-46B0-8B21-00EC8F275FD5}"/>
    <dgm:cxn modelId="{74D4AB6C-BD5A-464B-918D-DC90E09FE8B8}" type="presParOf" srcId="{C15726E0-7E95-4F11-9BB4-2E0020F680E5}" destId="{CCA658F5-8F17-4DB8-8199-A5F373456809}" srcOrd="0" destOrd="0" presId="urn:microsoft.com/office/officeart/2005/8/layout/chevron2"/>
    <dgm:cxn modelId="{95D8BD59-5252-45DA-A540-C27AB56908BD}" type="presParOf" srcId="{CCA658F5-8F17-4DB8-8199-A5F373456809}" destId="{11EE4A21-74C8-459E-A6C9-5B23749C26B5}" srcOrd="0" destOrd="0" presId="urn:microsoft.com/office/officeart/2005/8/layout/chevron2"/>
    <dgm:cxn modelId="{CBFEECA4-AC43-41B5-9E36-42D9BB5A2E26}" type="presParOf" srcId="{CCA658F5-8F17-4DB8-8199-A5F373456809}" destId="{89533F97-4947-436D-9CDC-AF69FD560F0B}" srcOrd="1" destOrd="0" presId="urn:microsoft.com/office/officeart/2005/8/layout/chevron2"/>
    <dgm:cxn modelId="{74CB8096-A172-4F46-B4D7-BF63E9D14DE6}" type="presParOf" srcId="{C15726E0-7E95-4F11-9BB4-2E0020F680E5}" destId="{6A6FFDEA-01CE-419C-B5C7-B6B2A35D7A5D}" srcOrd="1" destOrd="0" presId="urn:microsoft.com/office/officeart/2005/8/layout/chevron2"/>
    <dgm:cxn modelId="{EC71AEBF-9488-49DB-ACBA-705E982918FF}" type="presParOf" srcId="{C15726E0-7E95-4F11-9BB4-2E0020F680E5}" destId="{58759CBD-BE9F-4691-A407-BB32FABAD239}" srcOrd="2" destOrd="0" presId="urn:microsoft.com/office/officeart/2005/8/layout/chevron2"/>
    <dgm:cxn modelId="{975EA850-FDE9-401F-8EFE-9DAC9AC994F1}" type="presParOf" srcId="{58759CBD-BE9F-4691-A407-BB32FABAD239}" destId="{A8A601A9-96E1-4734-9D6E-96F5CF03543D}" srcOrd="0" destOrd="0" presId="urn:microsoft.com/office/officeart/2005/8/layout/chevron2"/>
    <dgm:cxn modelId="{C7C14399-ECF7-443F-9338-C5E4E5A7C1F7}" type="presParOf" srcId="{58759CBD-BE9F-4691-A407-BB32FABAD239}" destId="{3BBA1731-E775-4836-8840-26FCE97E2739}" srcOrd="1" destOrd="0" presId="urn:microsoft.com/office/officeart/2005/8/layout/chevron2"/>
    <dgm:cxn modelId="{05F79576-EFA0-47D2-9BA1-5E6D9E8593AA}" type="presParOf" srcId="{C15726E0-7E95-4F11-9BB4-2E0020F680E5}" destId="{3EC66BE1-0D13-4B8F-AAC8-446ACA055F44}" srcOrd="3" destOrd="0" presId="urn:microsoft.com/office/officeart/2005/8/layout/chevron2"/>
    <dgm:cxn modelId="{96C34287-37E0-4493-8F09-C7644EE8D261}" type="presParOf" srcId="{C15726E0-7E95-4F11-9BB4-2E0020F680E5}" destId="{28169A9E-AF89-49FE-872F-DA4A37695332}" srcOrd="4" destOrd="0" presId="urn:microsoft.com/office/officeart/2005/8/layout/chevron2"/>
    <dgm:cxn modelId="{9564611B-01EF-452D-95CA-A4B9FCEF1A4E}" type="presParOf" srcId="{28169A9E-AF89-49FE-872F-DA4A37695332}" destId="{DC7EE7BA-F7D9-442A-9659-0E3246FBE357}" srcOrd="0" destOrd="0" presId="urn:microsoft.com/office/officeart/2005/8/layout/chevron2"/>
    <dgm:cxn modelId="{3532DF3A-A9E5-47C5-82FF-937203E4F816}" type="presParOf" srcId="{28169A9E-AF89-49FE-872F-DA4A37695332}" destId="{9FB8631D-B729-4581-9C0C-C120C98CEFCE}" srcOrd="1" destOrd="0" presId="urn:microsoft.com/office/officeart/2005/8/layout/chevron2"/>
    <dgm:cxn modelId="{86020D16-9479-41FC-9C19-624F0ADF047D}" type="presParOf" srcId="{C15726E0-7E95-4F11-9BB4-2E0020F680E5}" destId="{ED44F8BE-0622-46BB-9271-1D9602DC6250}" srcOrd="5" destOrd="0" presId="urn:microsoft.com/office/officeart/2005/8/layout/chevron2"/>
    <dgm:cxn modelId="{7C6578E4-3179-4B64-AB10-4F8B1201999D}" type="presParOf" srcId="{C15726E0-7E95-4F11-9BB4-2E0020F680E5}" destId="{022CD33E-1F57-4A55-98E4-802924134EF6}" srcOrd="6" destOrd="0" presId="urn:microsoft.com/office/officeart/2005/8/layout/chevron2"/>
    <dgm:cxn modelId="{C7CA81E6-E7C1-43D7-AB54-F6B805595640}" type="presParOf" srcId="{022CD33E-1F57-4A55-98E4-802924134EF6}" destId="{741C8EC0-4619-4070-BE12-EFE4C1DC3BFA}" srcOrd="0" destOrd="0" presId="urn:microsoft.com/office/officeart/2005/8/layout/chevron2"/>
    <dgm:cxn modelId="{C709E6E0-5189-4395-840B-4AB5E508F984}" type="presParOf" srcId="{022CD33E-1F57-4A55-98E4-802924134EF6}" destId="{B2E2C705-2054-4991-B352-E8C4E7195E4E}" srcOrd="1" destOrd="0" presId="urn:microsoft.com/office/officeart/2005/8/layout/chevron2"/>
    <dgm:cxn modelId="{683DCBFB-03DE-4F52-85D4-06A056FA6E4A}" type="presParOf" srcId="{C15726E0-7E95-4F11-9BB4-2E0020F680E5}" destId="{A500A3CD-7303-4B6C-8373-A03071B86D49}" srcOrd="7" destOrd="0" presId="urn:microsoft.com/office/officeart/2005/8/layout/chevron2"/>
    <dgm:cxn modelId="{9A3B56D0-D0B0-48E4-B088-919D8F18CCA4}" type="presParOf" srcId="{C15726E0-7E95-4F11-9BB4-2E0020F680E5}" destId="{A18DABF3-3DEC-49B9-B49F-AEC8ACA9CBA6}" srcOrd="8" destOrd="0" presId="urn:microsoft.com/office/officeart/2005/8/layout/chevron2"/>
    <dgm:cxn modelId="{8D631506-234E-4619-872F-1D6065056A05}" type="presParOf" srcId="{A18DABF3-3DEC-49B9-B49F-AEC8ACA9CBA6}" destId="{A3D62BDC-BE4C-4185-B23A-90D868B905E5}" srcOrd="0" destOrd="0" presId="urn:microsoft.com/office/officeart/2005/8/layout/chevron2"/>
    <dgm:cxn modelId="{1847693F-EB65-43BC-AB29-DBAF72D91882}" type="presParOf" srcId="{A18DABF3-3DEC-49B9-B49F-AEC8ACA9CBA6}" destId="{E5A29154-234E-44C7-B951-807EEFBC85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E4A21-74C8-459E-A6C9-5B23749C26B5}">
      <dsp:nvSpPr>
        <dsp:cNvPr id="0" name=""/>
        <dsp:cNvSpPr/>
      </dsp:nvSpPr>
      <dsp:spPr>
        <a:xfrm rot="5400000">
          <a:off x="-145755" y="149747"/>
          <a:ext cx="971703" cy="68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tx1"/>
              </a:solidFill>
            </a:rPr>
            <a:t>1</a:t>
          </a:r>
          <a:endParaRPr lang="en-US" sz="2400" kern="1200" noProof="0">
            <a:solidFill>
              <a:schemeClr val="tx1"/>
            </a:solidFill>
          </a:endParaRPr>
        </a:p>
      </dsp:txBody>
      <dsp:txXfrm rot="-5400000">
        <a:off x="1" y="344087"/>
        <a:ext cx="680192" cy="291511"/>
      </dsp:txXfrm>
    </dsp:sp>
    <dsp:sp modelId="{89533F97-4947-436D-9CDC-AF69FD560F0B}">
      <dsp:nvSpPr>
        <dsp:cNvPr id="0" name=""/>
        <dsp:cNvSpPr/>
      </dsp:nvSpPr>
      <dsp:spPr>
        <a:xfrm rot="5400000">
          <a:off x="2940450" y="-2256266"/>
          <a:ext cx="631939" cy="5152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noProof="0" dirty="0" smtClean="0"/>
            <a:t>ユーザーを選ぶ</a:t>
          </a:r>
          <a:endParaRPr lang="en-US" sz="2400" kern="1200" noProof="0" dirty="0"/>
        </a:p>
      </dsp:txBody>
      <dsp:txXfrm rot="-5400000">
        <a:off x="680193" y="34840"/>
        <a:ext cx="5121606" cy="570241"/>
      </dsp:txXfrm>
    </dsp:sp>
    <dsp:sp modelId="{A8A601A9-96E1-4734-9D6E-96F5CF03543D}">
      <dsp:nvSpPr>
        <dsp:cNvPr id="0" name=""/>
        <dsp:cNvSpPr/>
      </dsp:nvSpPr>
      <dsp:spPr>
        <a:xfrm rot="5400000">
          <a:off x="-145755" y="1002947"/>
          <a:ext cx="971703" cy="68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tx1"/>
              </a:solidFill>
            </a:rPr>
            <a:t>2</a:t>
          </a:r>
          <a:endParaRPr lang="en-US" sz="2400" kern="1200" noProof="0">
            <a:solidFill>
              <a:schemeClr val="tx1"/>
            </a:solidFill>
          </a:endParaRPr>
        </a:p>
      </dsp:txBody>
      <dsp:txXfrm rot="-5400000">
        <a:off x="1" y="1197287"/>
        <a:ext cx="680192" cy="291511"/>
      </dsp:txXfrm>
    </dsp:sp>
    <dsp:sp modelId="{3BBA1731-E775-4836-8840-26FCE97E2739}">
      <dsp:nvSpPr>
        <dsp:cNvPr id="0" name=""/>
        <dsp:cNvSpPr/>
      </dsp:nvSpPr>
      <dsp:spPr>
        <a:xfrm rot="5400000">
          <a:off x="2940616" y="-1403232"/>
          <a:ext cx="631607" cy="5152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noProof="0" dirty="0" smtClean="0"/>
            <a:t>ユーザーと環境を分析する</a:t>
          </a:r>
          <a:endParaRPr lang="en-US" sz="2400" kern="1200" noProof="0" dirty="0"/>
        </a:p>
      </dsp:txBody>
      <dsp:txXfrm rot="-5400000">
        <a:off x="680193" y="888024"/>
        <a:ext cx="5121622" cy="569941"/>
      </dsp:txXfrm>
    </dsp:sp>
    <dsp:sp modelId="{DC7EE7BA-F7D9-442A-9659-0E3246FBE357}">
      <dsp:nvSpPr>
        <dsp:cNvPr id="0" name=""/>
        <dsp:cNvSpPr/>
      </dsp:nvSpPr>
      <dsp:spPr>
        <a:xfrm rot="5400000">
          <a:off x="-145755" y="1856147"/>
          <a:ext cx="971703" cy="68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tx1"/>
              </a:solidFill>
            </a:rPr>
            <a:t>3</a:t>
          </a:r>
          <a:endParaRPr lang="en-US" sz="2400" kern="1200" noProof="0">
            <a:solidFill>
              <a:schemeClr val="tx1"/>
            </a:solidFill>
          </a:endParaRPr>
        </a:p>
      </dsp:txBody>
      <dsp:txXfrm rot="-5400000">
        <a:off x="1" y="2050487"/>
        <a:ext cx="680192" cy="291511"/>
      </dsp:txXfrm>
    </dsp:sp>
    <dsp:sp modelId="{9FB8631D-B729-4581-9C0C-C120C98CEFCE}">
      <dsp:nvSpPr>
        <dsp:cNvPr id="0" name=""/>
        <dsp:cNvSpPr/>
      </dsp:nvSpPr>
      <dsp:spPr>
        <a:xfrm rot="5400000">
          <a:off x="2940616" y="-550031"/>
          <a:ext cx="631607" cy="5152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noProof="0" dirty="0" smtClean="0"/>
            <a:t>ユーザーのニーズを明らかにする</a:t>
          </a:r>
          <a:endParaRPr lang="en-US" sz="2400" kern="1200" noProof="0" dirty="0"/>
        </a:p>
      </dsp:txBody>
      <dsp:txXfrm rot="-5400000">
        <a:off x="680193" y="1741225"/>
        <a:ext cx="5121622" cy="569941"/>
      </dsp:txXfrm>
    </dsp:sp>
    <dsp:sp modelId="{741C8EC0-4619-4070-BE12-EFE4C1DC3BFA}">
      <dsp:nvSpPr>
        <dsp:cNvPr id="0" name=""/>
        <dsp:cNvSpPr/>
      </dsp:nvSpPr>
      <dsp:spPr>
        <a:xfrm rot="5400000">
          <a:off x="-145755" y="2709348"/>
          <a:ext cx="971703" cy="68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tx1"/>
              </a:solidFill>
            </a:rPr>
            <a:t>4</a:t>
          </a:r>
          <a:endParaRPr lang="en-US" sz="2400" kern="1200" noProof="0">
            <a:solidFill>
              <a:schemeClr val="tx1"/>
            </a:solidFill>
          </a:endParaRPr>
        </a:p>
      </dsp:txBody>
      <dsp:txXfrm rot="-5400000">
        <a:off x="1" y="2903688"/>
        <a:ext cx="680192" cy="291511"/>
      </dsp:txXfrm>
    </dsp:sp>
    <dsp:sp modelId="{B2E2C705-2054-4991-B352-E8C4E7195E4E}">
      <dsp:nvSpPr>
        <dsp:cNvPr id="0" name=""/>
        <dsp:cNvSpPr/>
      </dsp:nvSpPr>
      <dsp:spPr>
        <a:xfrm rot="5400000">
          <a:off x="2940616" y="303168"/>
          <a:ext cx="631607" cy="5152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noProof="0" dirty="0" smtClean="0"/>
            <a:t>プロトタイプ（試作品）を作る</a:t>
          </a:r>
          <a:endParaRPr lang="en-US" sz="2400" kern="1200" noProof="0" dirty="0"/>
        </a:p>
      </dsp:txBody>
      <dsp:txXfrm rot="-5400000">
        <a:off x="680193" y="2594425"/>
        <a:ext cx="5121622" cy="569941"/>
      </dsp:txXfrm>
    </dsp:sp>
    <dsp:sp modelId="{A3D62BDC-BE4C-4185-B23A-90D868B905E5}">
      <dsp:nvSpPr>
        <dsp:cNvPr id="0" name=""/>
        <dsp:cNvSpPr/>
      </dsp:nvSpPr>
      <dsp:spPr>
        <a:xfrm rot="5400000">
          <a:off x="-145755" y="3562548"/>
          <a:ext cx="971703" cy="680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tx1"/>
              </a:solidFill>
            </a:rPr>
            <a:t>5</a:t>
          </a:r>
          <a:endParaRPr lang="en-US" sz="2400" kern="1200" noProof="0">
            <a:solidFill>
              <a:schemeClr val="tx1"/>
            </a:solidFill>
          </a:endParaRPr>
        </a:p>
      </dsp:txBody>
      <dsp:txXfrm rot="-5400000">
        <a:off x="1" y="3756888"/>
        <a:ext cx="680192" cy="291511"/>
      </dsp:txXfrm>
    </dsp:sp>
    <dsp:sp modelId="{E5A29154-234E-44C7-B951-807EEFBC853B}">
      <dsp:nvSpPr>
        <dsp:cNvPr id="0" name=""/>
        <dsp:cNvSpPr/>
      </dsp:nvSpPr>
      <dsp:spPr>
        <a:xfrm rot="5400000">
          <a:off x="2940616" y="1156368"/>
          <a:ext cx="631607" cy="5152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noProof="0" dirty="0" smtClean="0"/>
            <a:t>プロトタイプを評価する</a:t>
          </a:r>
          <a:endParaRPr lang="en-US" sz="2400" kern="1200" noProof="0" dirty="0"/>
        </a:p>
      </dsp:txBody>
      <dsp:txXfrm rot="-5400000">
        <a:off x="680193" y="3447625"/>
        <a:ext cx="5121622" cy="56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A39E-193D-47BF-B0D0-286ECAB31DF6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DCAF-8D0C-4A76-9306-4AFA2FD35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5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6125" indent="-285750"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7763" indent="-228600"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8138" indent="-228600"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8513" indent="-228600"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81D8F7-9300-4C87-B1DC-707957E820C9}" type="slidenum">
              <a:rPr lang="nl-NL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nl-NL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4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D46E5-B612-41C3-9069-006606673BA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21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51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D46E5-B612-41C3-9069-006606673BA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0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Mooi</a:t>
            </a:r>
            <a:r>
              <a:rPr lang="nl-NL" baseline="0" dirty="0" smtClean="0"/>
              <a:t>e uitsmijter tot slot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D46E5-B612-41C3-9069-006606673BA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21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HH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EE0DEBA-EAF9-4608-A628-0A71E7FAABE9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A0B78FA-AF6E-4AF2-86C4-BD0B87C06E03}" type="slidenum">
              <a:rPr lang="it-IT" altLang="en-US" sz="1200"/>
              <a:pPr eaLnBrk="1" hangingPunct="1"/>
              <a:t>15</a:t>
            </a:fld>
            <a:endParaRPr lang="it-IT" alt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Mooi</a:t>
            </a:r>
            <a:r>
              <a:rPr lang="nl-NL" baseline="0" dirty="0" smtClean="0"/>
              <a:t>e uitsmijter tot slot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D46E5-B612-41C3-9069-006606673BA2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82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3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2" tIns="45705" rIns="91412" bIns="4570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3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2" tIns="45705" rIns="91412" bIns="4570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3" y="1844677"/>
            <a:ext cx="6553200" cy="13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6"/>
            <a:ext cx="2303462" cy="414338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3"/>
            <a:ext cx="17272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7" y="333376"/>
            <a:ext cx="2078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3" y="1524003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3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C325-1B04-452F-AD47-9CE327D9DD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BA93-4CC0-44A8-9BC6-032EB019CB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6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DD31-D46A-43A2-A749-824681FB45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IMD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40050"/>
            <a:ext cx="61833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41079"/>
      </p:ext>
    </p:extLst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1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31" tIns="45715" rIns="91431" bIns="45715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1844675"/>
            <a:ext cx="6553200" cy="13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6"/>
            <a:ext cx="2303462" cy="414338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1"/>
            <a:ext cx="17272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333376"/>
            <a:ext cx="2078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1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1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C325-1B04-452F-AD47-9CE327D9DD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2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7527-2AC9-40DD-B37E-C1F33169DD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7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1" indent="0">
              <a:buNone/>
              <a:defRPr sz="1800"/>
            </a:lvl2pPr>
            <a:lvl3pPr marL="914303" indent="0">
              <a:buNone/>
              <a:defRPr sz="1600"/>
            </a:lvl3pPr>
            <a:lvl4pPr marL="1371454" indent="0">
              <a:buNone/>
              <a:defRPr sz="1400"/>
            </a:lvl4pPr>
            <a:lvl5pPr marL="1828605" indent="0">
              <a:buNone/>
              <a:defRPr sz="1400"/>
            </a:lvl5pPr>
            <a:lvl6pPr marL="2285755" indent="0">
              <a:buNone/>
              <a:defRPr sz="1400"/>
            </a:lvl6pPr>
            <a:lvl7pPr marL="2742907" indent="0">
              <a:buNone/>
              <a:defRPr sz="1400"/>
            </a:lvl7pPr>
            <a:lvl8pPr marL="3200058" indent="0">
              <a:buNone/>
              <a:defRPr sz="1400"/>
            </a:lvl8pPr>
            <a:lvl9pPr marL="3657209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43F8-C11A-49AD-82AF-A431B05EBA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6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E2C7-2B99-49DF-A681-0F51B8BEC6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0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1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4" indent="0">
              <a:buNone/>
              <a:defRPr sz="1600" b="1"/>
            </a:lvl4pPr>
            <a:lvl5pPr marL="1828605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7" indent="0">
              <a:buNone/>
              <a:defRPr sz="1600" b="1"/>
            </a:lvl7pPr>
            <a:lvl8pPr marL="3200058" indent="0">
              <a:buNone/>
              <a:defRPr sz="1600" b="1"/>
            </a:lvl8pPr>
            <a:lvl9pPr marL="3657209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2363-335E-49B4-9B9B-7885B89E5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800A-D6AA-4557-BBD8-882093F26E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7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DFCD-DD05-464E-B103-3DDFC43CA4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5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7527-2AC9-40DD-B37E-C1F33169DD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52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B741-CE0B-4C0A-8594-378AC68BB0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1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1" indent="0">
              <a:buNone/>
              <a:defRPr sz="2800"/>
            </a:lvl2pPr>
            <a:lvl3pPr marL="914303" indent="0">
              <a:buNone/>
              <a:defRPr sz="2400"/>
            </a:lvl3pPr>
            <a:lvl4pPr marL="1371454" indent="0">
              <a:buNone/>
              <a:defRPr sz="2000"/>
            </a:lvl4pPr>
            <a:lvl5pPr marL="1828605" indent="0">
              <a:buNone/>
              <a:defRPr sz="2000"/>
            </a:lvl5pPr>
            <a:lvl6pPr marL="2285755" indent="0">
              <a:buNone/>
              <a:defRPr sz="2000"/>
            </a:lvl6pPr>
            <a:lvl7pPr marL="2742907" indent="0">
              <a:buNone/>
              <a:defRPr sz="2000"/>
            </a:lvl7pPr>
            <a:lvl8pPr marL="3200058" indent="0">
              <a:buNone/>
              <a:defRPr sz="2000"/>
            </a:lvl8pPr>
            <a:lvl9pPr marL="3657209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1" indent="0">
              <a:buNone/>
              <a:defRPr sz="1200"/>
            </a:lvl2pPr>
            <a:lvl3pPr marL="914303" indent="0">
              <a:buNone/>
              <a:defRPr sz="1000"/>
            </a:lvl3pPr>
            <a:lvl4pPr marL="1371454" indent="0">
              <a:buNone/>
              <a:defRPr sz="1000"/>
            </a:lvl4pPr>
            <a:lvl5pPr marL="1828605" indent="0">
              <a:buNone/>
              <a:defRPr sz="1000"/>
            </a:lvl5pPr>
            <a:lvl6pPr marL="2285755" indent="0">
              <a:buNone/>
              <a:defRPr sz="1000"/>
            </a:lvl6pPr>
            <a:lvl7pPr marL="2742907" indent="0">
              <a:buNone/>
              <a:defRPr sz="1000"/>
            </a:lvl7pPr>
            <a:lvl8pPr marL="3200058" indent="0">
              <a:buNone/>
              <a:defRPr sz="1000"/>
            </a:lvl8pPr>
            <a:lvl9pPr marL="3657209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CE81-D146-47B5-A853-E99F711E4B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4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BA93-4CC0-44A8-9BC6-032EB019CB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6DD31-D46A-43A2-A749-824681FB45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4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0A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6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07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6" indent="0">
              <a:buNone/>
              <a:defRPr sz="1400"/>
            </a:lvl6pPr>
            <a:lvl7pPr marL="2742321" indent="0">
              <a:buNone/>
              <a:defRPr sz="1400"/>
            </a:lvl7pPr>
            <a:lvl8pPr marL="3199375" indent="0">
              <a:buNone/>
              <a:defRPr sz="1400"/>
            </a:lvl8pPr>
            <a:lvl9pPr marL="3656428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43F8-C11A-49AD-82AF-A431B05EBA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3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1E2C7-2B99-49DF-A681-0F51B8BEC6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8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6" indent="0">
              <a:buNone/>
              <a:defRPr sz="1600" b="1"/>
            </a:lvl6pPr>
            <a:lvl7pPr marL="2742321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28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6" indent="0">
              <a:buNone/>
              <a:defRPr sz="1600" b="1"/>
            </a:lvl6pPr>
            <a:lvl7pPr marL="2742321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28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2363-335E-49B4-9B9B-7885B89E5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800A-D6AA-4557-BBD8-882093F26E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DFCD-DD05-464E-B103-3DDFC43CA4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4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2" indent="0">
              <a:buNone/>
              <a:defRPr sz="1000"/>
            </a:lvl4pPr>
            <a:lvl5pPr marL="1828215" indent="0">
              <a:buNone/>
              <a:defRPr sz="1000"/>
            </a:lvl5pPr>
            <a:lvl6pPr marL="2285266" indent="0">
              <a:buNone/>
              <a:defRPr sz="1000"/>
            </a:lvl6pPr>
            <a:lvl7pPr marL="2742321" indent="0">
              <a:buNone/>
              <a:defRPr sz="1000"/>
            </a:lvl7pPr>
            <a:lvl8pPr marL="3199375" indent="0">
              <a:buNone/>
              <a:defRPr sz="1000"/>
            </a:lvl8pPr>
            <a:lvl9pPr marL="3656428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B741-CE0B-4C0A-8594-378AC68BB0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6" indent="0">
              <a:buNone/>
              <a:defRPr sz="2000"/>
            </a:lvl6pPr>
            <a:lvl7pPr marL="2742321" indent="0">
              <a:buNone/>
              <a:defRPr sz="2000"/>
            </a:lvl7pPr>
            <a:lvl8pPr marL="3199375" indent="0">
              <a:buNone/>
              <a:defRPr sz="2000"/>
            </a:lvl8pPr>
            <a:lvl9pPr marL="3656428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07" indent="0">
              <a:buNone/>
              <a:defRPr sz="1000"/>
            </a:lvl3pPr>
            <a:lvl4pPr marL="1371162" indent="0">
              <a:buNone/>
              <a:defRPr sz="1000"/>
            </a:lvl4pPr>
            <a:lvl5pPr marL="1828215" indent="0">
              <a:buNone/>
              <a:defRPr sz="1000"/>
            </a:lvl5pPr>
            <a:lvl6pPr marL="2285266" indent="0">
              <a:buNone/>
              <a:defRPr sz="1000"/>
            </a:lvl6pPr>
            <a:lvl7pPr marL="2742321" indent="0">
              <a:buNone/>
              <a:defRPr sz="1000"/>
            </a:lvl7pPr>
            <a:lvl8pPr marL="3199375" indent="0">
              <a:buNone/>
              <a:defRPr sz="1000"/>
            </a:lvl8pPr>
            <a:lvl9pPr marL="3656428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CE81-D146-47B5-A853-E99F711E4B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3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77816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08CCF-2776-4611-B599-CDB91808B124}" type="slidenum">
              <a:rPr lang="en-US" altLang="en-US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7" name="Freeform 7"/>
          <p:cNvSpPr>
            <a:spLocks noChangeArrowheads="1"/>
          </p:cNvSpPr>
          <p:nvPr/>
        </p:nvSpPr>
        <p:spPr bwMode="auto">
          <a:xfrm>
            <a:off x="381003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2" tIns="45705" rIns="91412" bIns="4570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57203" y="6172201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2" tIns="45705" rIns="91412" bIns="4570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404816"/>
            <a:ext cx="3175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107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789" indent="-34278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709" indent="-3253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023" indent="-35072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421" indent="-31581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0626" indent="-33961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7677" indent="-3396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4731" indent="-3396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1785" indent="-3396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8838" indent="-3396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4208CCF-2776-4611-B599-CDB91808B124}" type="slidenum">
              <a:rPr lang="en-US" alt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7" name="Freeform 7"/>
          <p:cNvSpPr>
            <a:spLocks noChangeArrowheads="1"/>
          </p:cNvSpPr>
          <p:nvPr/>
        </p:nvSpPr>
        <p:spPr bwMode="auto">
          <a:xfrm>
            <a:off x="381001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457201" y="6172201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31" tIns="45715" rIns="91431" bIns="45715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19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404814"/>
            <a:ext cx="3175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151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4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6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863" indent="-3428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853" indent="-32540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241" indent="-35080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707" indent="-3158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0984" indent="-33968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134" indent="-33968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285" indent="-33968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437" indent="-33968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588" indent="-33968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mdi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C71E0"/>
              </a:buClr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C71E0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C71E0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C71E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C71E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71E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71E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71E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71E0"/>
              </a:buClr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ja-JP" altLang="en-US" sz="3600" dirty="0" smtClean="0">
                <a:solidFill>
                  <a:srgbClr val="0574B4"/>
                </a:solidFill>
                <a:latin typeface="+mj-lt"/>
              </a:rPr>
              <a:t>統合ケアに向けたオランダ・アプローチ</a:t>
            </a:r>
            <a:endParaRPr lang="en-US" altLang="ja-JP" sz="3600" dirty="0">
              <a:solidFill>
                <a:srgbClr val="0574B4"/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508104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b="0" dirty="0">
                <a:solidFill>
                  <a:srgbClr val="43CDF7"/>
                </a:solidFill>
              </a:rPr>
              <a:t>Eras Draaijers | draaijers@imdi.nl</a:t>
            </a:r>
          </a:p>
        </p:txBody>
      </p:sp>
    </p:spTree>
    <p:extLst>
      <p:ext uri="{BB962C8B-B14F-4D97-AF65-F5344CB8AC3E}">
        <p14:creationId xmlns:p14="http://schemas.microsoft.com/office/powerpoint/2010/main" val="260981878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62997"/>
            <a:ext cx="1239853" cy="23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24" y="1472722"/>
            <a:ext cx="1208420" cy="229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62997"/>
            <a:ext cx="1213293" cy="23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37" y="1462997"/>
            <a:ext cx="1205243" cy="23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80" y="1462997"/>
            <a:ext cx="1219054" cy="231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776605"/>
            <a:ext cx="1239852" cy="23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25" y="3776605"/>
            <a:ext cx="1208419" cy="232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76605"/>
            <a:ext cx="1220762" cy="23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45" y="3776605"/>
            <a:ext cx="1185235" cy="23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30" y="3768277"/>
            <a:ext cx="1219054" cy="23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7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8" y="836712"/>
            <a:ext cx="8229600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高齢化社会</a:t>
            </a:r>
            <a:endParaRPr lang="nl-NL" altLang="nl-NL" dirty="0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1" y="1844824"/>
            <a:ext cx="8229600" cy="4286101"/>
          </a:xfrm>
        </p:spPr>
        <p:txBody>
          <a:bodyPr/>
          <a:lstStyle/>
          <a:p>
            <a:r>
              <a:rPr lang="ja-JP" altLang="en-US" dirty="0" smtClean="0"/>
              <a:t>高齢者数の増加</a:t>
            </a:r>
            <a:endParaRPr lang="en-US" altLang="nl-NL" dirty="0" smtClean="0"/>
          </a:p>
          <a:p>
            <a:r>
              <a:rPr lang="ja-JP" altLang="en-US" dirty="0" smtClean="0"/>
              <a:t>介護者数の減少</a:t>
            </a:r>
            <a:endParaRPr lang="en-US" altLang="nl-NL" dirty="0" smtClean="0"/>
          </a:p>
        </p:txBody>
      </p:sp>
      <p:pic>
        <p:nvPicPr>
          <p:cNvPr id="4100" name="Afbeelding 4" descr="bejaar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0968"/>
            <a:ext cx="21399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Afbeelding 6" descr="zorgverle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4495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3529013" y="2993589"/>
            <a:ext cx="827087" cy="2987675"/>
          </a:xfrm>
          <a:prstGeom prst="upArrow">
            <a:avLst>
              <a:gd name="adj1" fmla="val 50000"/>
              <a:gd name="adj2" fmla="val 903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defTabSz="863600">
              <a:spcBef>
                <a:spcPct val="20000"/>
              </a:spcBef>
              <a:buChar char="•"/>
              <a:defRPr sz="3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/>
              <a:t>+</a:t>
            </a:r>
            <a:endParaRPr lang="en-US" altLang="nl-NL" sz="2400" dirty="0"/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 rot="10800000">
            <a:off x="4571999" y="3068960"/>
            <a:ext cx="827088" cy="2987675"/>
          </a:xfrm>
          <a:prstGeom prst="upArrow">
            <a:avLst>
              <a:gd name="adj1" fmla="val 50000"/>
              <a:gd name="adj2" fmla="val 903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defTabSz="863600">
              <a:spcBef>
                <a:spcPct val="20000"/>
              </a:spcBef>
              <a:buChar char="•"/>
              <a:defRPr sz="3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6360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6360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6360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6360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endParaRPr lang="en-US" altLang="nl-NL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208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0200" y="1700213"/>
            <a:ext cx="4595813" cy="2552700"/>
            <a:chOff x="1134" y="1140"/>
            <a:chExt cx="3739" cy="2062"/>
          </a:xfrm>
        </p:grpSpPr>
        <p:sp>
          <p:nvSpPr>
            <p:cNvPr id="37234" name="Rectangle 3"/>
            <p:cNvSpPr>
              <a:spLocks noChangeArrowheads="1"/>
            </p:cNvSpPr>
            <p:nvPr/>
          </p:nvSpPr>
          <p:spPr bwMode="auto">
            <a:xfrm>
              <a:off x="1464" y="1200"/>
              <a:ext cx="2454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35" name="Line 4"/>
            <p:cNvSpPr>
              <a:spLocks noChangeShapeType="1"/>
            </p:cNvSpPr>
            <p:nvPr/>
          </p:nvSpPr>
          <p:spPr bwMode="auto">
            <a:xfrm>
              <a:off x="1464" y="273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6" name="Line 5"/>
            <p:cNvSpPr>
              <a:spLocks noChangeShapeType="1"/>
            </p:cNvSpPr>
            <p:nvPr/>
          </p:nvSpPr>
          <p:spPr bwMode="auto">
            <a:xfrm>
              <a:off x="1464" y="2514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7" name="Line 6"/>
            <p:cNvSpPr>
              <a:spLocks noChangeShapeType="1"/>
            </p:cNvSpPr>
            <p:nvPr/>
          </p:nvSpPr>
          <p:spPr bwMode="auto">
            <a:xfrm>
              <a:off x="1464" y="229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8" name="Line 7"/>
            <p:cNvSpPr>
              <a:spLocks noChangeShapeType="1"/>
            </p:cNvSpPr>
            <p:nvPr/>
          </p:nvSpPr>
          <p:spPr bwMode="auto">
            <a:xfrm>
              <a:off x="1464" y="207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9" name="Line 8"/>
            <p:cNvSpPr>
              <a:spLocks noChangeShapeType="1"/>
            </p:cNvSpPr>
            <p:nvPr/>
          </p:nvSpPr>
          <p:spPr bwMode="auto">
            <a:xfrm>
              <a:off x="1464" y="1860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0" name="Line 9"/>
            <p:cNvSpPr>
              <a:spLocks noChangeShapeType="1"/>
            </p:cNvSpPr>
            <p:nvPr/>
          </p:nvSpPr>
          <p:spPr bwMode="auto">
            <a:xfrm>
              <a:off x="1464" y="163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1" name="Line 10"/>
            <p:cNvSpPr>
              <a:spLocks noChangeShapeType="1"/>
            </p:cNvSpPr>
            <p:nvPr/>
          </p:nvSpPr>
          <p:spPr bwMode="auto">
            <a:xfrm>
              <a:off x="1464" y="142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2" name="Line 11"/>
            <p:cNvSpPr>
              <a:spLocks noChangeShapeType="1"/>
            </p:cNvSpPr>
            <p:nvPr/>
          </p:nvSpPr>
          <p:spPr bwMode="auto">
            <a:xfrm>
              <a:off x="1464" y="1200"/>
              <a:ext cx="0" cy="17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3" name="Line 12"/>
            <p:cNvSpPr>
              <a:spLocks noChangeShapeType="1"/>
            </p:cNvSpPr>
            <p:nvPr/>
          </p:nvSpPr>
          <p:spPr bwMode="auto">
            <a:xfrm>
              <a:off x="1428" y="295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4" name="Line 13"/>
            <p:cNvSpPr>
              <a:spLocks noChangeShapeType="1"/>
            </p:cNvSpPr>
            <p:nvPr/>
          </p:nvSpPr>
          <p:spPr bwMode="auto">
            <a:xfrm>
              <a:off x="1428" y="273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5" name="Line 14"/>
            <p:cNvSpPr>
              <a:spLocks noChangeShapeType="1"/>
            </p:cNvSpPr>
            <p:nvPr/>
          </p:nvSpPr>
          <p:spPr bwMode="auto">
            <a:xfrm>
              <a:off x="1428" y="2514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6" name="Line 15"/>
            <p:cNvSpPr>
              <a:spLocks noChangeShapeType="1"/>
            </p:cNvSpPr>
            <p:nvPr/>
          </p:nvSpPr>
          <p:spPr bwMode="auto">
            <a:xfrm>
              <a:off x="1428" y="229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7" name="Line 16"/>
            <p:cNvSpPr>
              <a:spLocks noChangeShapeType="1"/>
            </p:cNvSpPr>
            <p:nvPr/>
          </p:nvSpPr>
          <p:spPr bwMode="auto">
            <a:xfrm>
              <a:off x="1428" y="207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8" name="Line 17"/>
            <p:cNvSpPr>
              <a:spLocks noChangeShapeType="1"/>
            </p:cNvSpPr>
            <p:nvPr/>
          </p:nvSpPr>
          <p:spPr bwMode="auto">
            <a:xfrm>
              <a:off x="1428" y="186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49" name="Line 18"/>
            <p:cNvSpPr>
              <a:spLocks noChangeShapeType="1"/>
            </p:cNvSpPr>
            <p:nvPr/>
          </p:nvSpPr>
          <p:spPr bwMode="auto">
            <a:xfrm>
              <a:off x="1428" y="163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0" name="Line 19"/>
            <p:cNvSpPr>
              <a:spLocks noChangeShapeType="1"/>
            </p:cNvSpPr>
            <p:nvPr/>
          </p:nvSpPr>
          <p:spPr bwMode="auto">
            <a:xfrm>
              <a:off x="1428" y="142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1" name="Line 20"/>
            <p:cNvSpPr>
              <a:spLocks noChangeShapeType="1"/>
            </p:cNvSpPr>
            <p:nvPr/>
          </p:nvSpPr>
          <p:spPr bwMode="auto">
            <a:xfrm>
              <a:off x="1428" y="120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2" name="Line 21"/>
            <p:cNvSpPr>
              <a:spLocks noChangeShapeType="1"/>
            </p:cNvSpPr>
            <p:nvPr/>
          </p:nvSpPr>
          <p:spPr bwMode="auto">
            <a:xfrm>
              <a:off x="1464" y="295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3" name="Line 22"/>
            <p:cNvSpPr>
              <a:spLocks noChangeShapeType="1"/>
            </p:cNvSpPr>
            <p:nvPr/>
          </p:nvSpPr>
          <p:spPr bwMode="auto">
            <a:xfrm flipV="1">
              <a:off x="146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4" name="Line 23"/>
            <p:cNvSpPr>
              <a:spLocks noChangeShapeType="1"/>
            </p:cNvSpPr>
            <p:nvPr/>
          </p:nvSpPr>
          <p:spPr bwMode="auto">
            <a:xfrm flipV="1">
              <a:off x="166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5" name="Line 24"/>
            <p:cNvSpPr>
              <a:spLocks noChangeShapeType="1"/>
            </p:cNvSpPr>
            <p:nvPr/>
          </p:nvSpPr>
          <p:spPr bwMode="auto">
            <a:xfrm flipV="1">
              <a:off x="187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6" name="Line 25"/>
            <p:cNvSpPr>
              <a:spLocks noChangeShapeType="1"/>
            </p:cNvSpPr>
            <p:nvPr/>
          </p:nvSpPr>
          <p:spPr bwMode="auto">
            <a:xfrm flipV="1">
              <a:off x="207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7" name="Line 26"/>
            <p:cNvSpPr>
              <a:spLocks noChangeShapeType="1"/>
            </p:cNvSpPr>
            <p:nvPr/>
          </p:nvSpPr>
          <p:spPr bwMode="auto">
            <a:xfrm flipV="1">
              <a:off x="228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8" name="Line 27"/>
            <p:cNvSpPr>
              <a:spLocks noChangeShapeType="1"/>
            </p:cNvSpPr>
            <p:nvPr/>
          </p:nvSpPr>
          <p:spPr bwMode="auto">
            <a:xfrm flipV="1">
              <a:off x="248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59" name="Line 28"/>
            <p:cNvSpPr>
              <a:spLocks noChangeShapeType="1"/>
            </p:cNvSpPr>
            <p:nvPr/>
          </p:nvSpPr>
          <p:spPr bwMode="auto">
            <a:xfrm flipV="1">
              <a:off x="269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0" name="Line 29"/>
            <p:cNvSpPr>
              <a:spLocks noChangeShapeType="1"/>
            </p:cNvSpPr>
            <p:nvPr/>
          </p:nvSpPr>
          <p:spPr bwMode="auto">
            <a:xfrm flipV="1">
              <a:off x="289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1" name="Line 30"/>
            <p:cNvSpPr>
              <a:spLocks noChangeShapeType="1"/>
            </p:cNvSpPr>
            <p:nvPr/>
          </p:nvSpPr>
          <p:spPr bwMode="auto">
            <a:xfrm flipV="1">
              <a:off x="310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2" name="Line 31"/>
            <p:cNvSpPr>
              <a:spLocks noChangeShapeType="1"/>
            </p:cNvSpPr>
            <p:nvPr/>
          </p:nvSpPr>
          <p:spPr bwMode="auto">
            <a:xfrm flipV="1">
              <a:off x="330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3" name="Line 32"/>
            <p:cNvSpPr>
              <a:spLocks noChangeShapeType="1"/>
            </p:cNvSpPr>
            <p:nvPr/>
          </p:nvSpPr>
          <p:spPr bwMode="auto">
            <a:xfrm flipV="1">
              <a:off x="351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4" name="Line 33"/>
            <p:cNvSpPr>
              <a:spLocks noChangeShapeType="1"/>
            </p:cNvSpPr>
            <p:nvPr/>
          </p:nvSpPr>
          <p:spPr bwMode="auto">
            <a:xfrm flipV="1">
              <a:off x="371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5" name="Line 34"/>
            <p:cNvSpPr>
              <a:spLocks noChangeShapeType="1"/>
            </p:cNvSpPr>
            <p:nvPr/>
          </p:nvSpPr>
          <p:spPr bwMode="auto">
            <a:xfrm flipV="1">
              <a:off x="391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6" name="Freeform 35"/>
            <p:cNvSpPr>
              <a:spLocks/>
            </p:cNvSpPr>
            <p:nvPr/>
          </p:nvSpPr>
          <p:spPr bwMode="auto">
            <a:xfrm>
              <a:off x="1566" y="1500"/>
              <a:ext cx="2250" cy="300"/>
            </a:xfrm>
            <a:custGeom>
              <a:avLst/>
              <a:gdLst>
                <a:gd name="T0" fmla="*/ 0 w 375"/>
                <a:gd name="T1" fmla="*/ 0 h 50"/>
                <a:gd name="T2" fmla="*/ 2147483647 w 375"/>
                <a:gd name="T3" fmla="*/ 2147483647 h 50"/>
                <a:gd name="T4" fmla="*/ 2147483647 w 375"/>
                <a:gd name="T5" fmla="*/ 2147483647 h 50"/>
                <a:gd name="T6" fmla="*/ 2147483647 w 375"/>
                <a:gd name="T7" fmla="*/ 2147483647 h 50"/>
                <a:gd name="T8" fmla="*/ 2147483647 w 375"/>
                <a:gd name="T9" fmla="*/ 2147483647 h 50"/>
                <a:gd name="T10" fmla="*/ 2147483647 w 375"/>
                <a:gd name="T11" fmla="*/ 2147483647 h 50"/>
                <a:gd name="T12" fmla="*/ 2147483647 w 375"/>
                <a:gd name="T13" fmla="*/ 2147483647 h 50"/>
                <a:gd name="T14" fmla="*/ 2147483647 w 375"/>
                <a:gd name="T15" fmla="*/ 2147483647 h 50"/>
                <a:gd name="T16" fmla="*/ 2147483647 w 375"/>
                <a:gd name="T17" fmla="*/ 2147483647 h 50"/>
                <a:gd name="T18" fmla="*/ 2147483647 w 375"/>
                <a:gd name="T19" fmla="*/ 2147483647 h 50"/>
                <a:gd name="T20" fmla="*/ 2147483647 w 375"/>
                <a:gd name="T21" fmla="*/ 2147483647 h 50"/>
                <a:gd name="T22" fmla="*/ 2147483647 w 375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50"/>
                <a:gd name="T38" fmla="*/ 375 w 37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50">
                  <a:moveTo>
                    <a:pt x="0" y="0"/>
                  </a:moveTo>
                  <a:lnTo>
                    <a:pt x="34" y="41"/>
                  </a:lnTo>
                  <a:lnTo>
                    <a:pt x="68" y="41"/>
                  </a:lnTo>
                  <a:lnTo>
                    <a:pt x="102" y="38"/>
                  </a:lnTo>
                  <a:lnTo>
                    <a:pt x="136" y="22"/>
                  </a:lnTo>
                  <a:lnTo>
                    <a:pt x="170" y="47"/>
                  </a:lnTo>
                  <a:lnTo>
                    <a:pt x="205" y="23"/>
                  </a:lnTo>
                  <a:lnTo>
                    <a:pt x="239" y="26"/>
                  </a:lnTo>
                  <a:lnTo>
                    <a:pt x="273" y="35"/>
                  </a:lnTo>
                  <a:lnTo>
                    <a:pt x="307" y="34"/>
                  </a:lnTo>
                  <a:lnTo>
                    <a:pt x="341" y="42"/>
                  </a:lnTo>
                  <a:lnTo>
                    <a:pt x="375" y="5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67" name="Freeform 36"/>
            <p:cNvSpPr>
              <a:spLocks/>
            </p:cNvSpPr>
            <p:nvPr/>
          </p:nvSpPr>
          <p:spPr bwMode="auto">
            <a:xfrm>
              <a:off x="1530" y="14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8" name="Freeform 37"/>
            <p:cNvSpPr>
              <a:spLocks/>
            </p:cNvSpPr>
            <p:nvPr/>
          </p:nvSpPr>
          <p:spPr bwMode="auto">
            <a:xfrm>
              <a:off x="1734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9" name="Freeform 38"/>
            <p:cNvSpPr>
              <a:spLocks/>
            </p:cNvSpPr>
            <p:nvPr/>
          </p:nvSpPr>
          <p:spPr bwMode="auto">
            <a:xfrm>
              <a:off x="1938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0" name="Freeform 39"/>
            <p:cNvSpPr>
              <a:spLocks/>
            </p:cNvSpPr>
            <p:nvPr/>
          </p:nvSpPr>
          <p:spPr bwMode="auto">
            <a:xfrm>
              <a:off x="2142" y="169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1" name="Freeform 40"/>
            <p:cNvSpPr>
              <a:spLocks/>
            </p:cNvSpPr>
            <p:nvPr/>
          </p:nvSpPr>
          <p:spPr bwMode="auto">
            <a:xfrm>
              <a:off x="2346" y="15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2" name="Freeform 41"/>
            <p:cNvSpPr>
              <a:spLocks/>
            </p:cNvSpPr>
            <p:nvPr/>
          </p:nvSpPr>
          <p:spPr bwMode="auto">
            <a:xfrm>
              <a:off x="2550" y="17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3" name="Freeform 42"/>
            <p:cNvSpPr>
              <a:spLocks/>
            </p:cNvSpPr>
            <p:nvPr/>
          </p:nvSpPr>
          <p:spPr bwMode="auto">
            <a:xfrm>
              <a:off x="2760" y="16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4" name="Freeform 43"/>
            <p:cNvSpPr>
              <a:spLocks/>
            </p:cNvSpPr>
            <p:nvPr/>
          </p:nvSpPr>
          <p:spPr bwMode="auto">
            <a:xfrm>
              <a:off x="2964" y="162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5" name="Freeform 44"/>
            <p:cNvSpPr>
              <a:spLocks/>
            </p:cNvSpPr>
            <p:nvPr/>
          </p:nvSpPr>
          <p:spPr bwMode="auto">
            <a:xfrm>
              <a:off x="3168" y="167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6" name="Freeform 45"/>
            <p:cNvSpPr>
              <a:spLocks/>
            </p:cNvSpPr>
            <p:nvPr/>
          </p:nvSpPr>
          <p:spPr bwMode="auto">
            <a:xfrm>
              <a:off x="3372" y="166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7" name="Freeform 46"/>
            <p:cNvSpPr>
              <a:spLocks/>
            </p:cNvSpPr>
            <p:nvPr/>
          </p:nvSpPr>
          <p:spPr bwMode="auto">
            <a:xfrm>
              <a:off x="3576" y="17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8" name="Freeform 47"/>
            <p:cNvSpPr>
              <a:spLocks/>
            </p:cNvSpPr>
            <p:nvPr/>
          </p:nvSpPr>
          <p:spPr bwMode="auto">
            <a:xfrm>
              <a:off x="3780" y="17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9" name="Rectangle 48"/>
            <p:cNvSpPr>
              <a:spLocks noChangeArrowheads="1"/>
            </p:cNvSpPr>
            <p:nvPr/>
          </p:nvSpPr>
          <p:spPr bwMode="auto">
            <a:xfrm>
              <a:off x="1314" y="2892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0</a:t>
              </a:r>
              <a:endParaRPr lang="nl-NL" altLang="en-US" sz="1200"/>
            </a:p>
          </p:txBody>
        </p:sp>
        <p:sp>
          <p:nvSpPr>
            <p:cNvPr id="37280" name="Rectangle 49"/>
            <p:cNvSpPr>
              <a:spLocks noChangeArrowheads="1"/>
            </p:cNvSpPr>
            <p:nvPr/>
          </p:nvSpPr>
          <p:spPr bwMode="auto">
            <a:xfrm>
              <a:off x="1193" y="2676"/>
              <a:ext cx="2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200</a:t>
              </a:r>
              <a:endParaRPr lang="nl-NL" altLang="en-US" sz="1200"/>
            </a:p>
          </p:txBody>
        </p:sp>
        <p:sp>
          <p:nvSpPr>
            <p:cNvPr id="37281" name="Rectangle 50"/>
            <p:cNvSpPr>
              <a:spLocks noChangeArrowheads="1"/>
            </p:cNvSpPr>
            <p:nvPr/>
          </p:nvSpPr>
          <p:spPr bwMode="auto">
            <a:xfrm>
              <a:off x="1193" y="2454"/>
              <a:ext cx="2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400</a:t>
              </a:r>
              <a:endParaRPr lang="nl-NL" altLang="en-US" sz="1200"/>
            </a:p>
          </p:txBody>
        </p:sp>
        <p:sp>
          <p:nvSpPr>
            <p:cNvPr id="37282" name="Rectangle 51"/>
            <p:cNvSpPr>
              <a:spLocks noChangeArrowheads="1"/>
            </p:cNvSpPr>
            <p:nvPr/>
          </p:nvSpPr>
          <p:spPr bwMode="auto">
            <a:xfrm>
              <a:off x="1193" y="2236"/>
              <a:ext cx="2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600</a:t>
              </a:r>
              <a:endParaRPr lang="nl-NL" altLang="en-US" sz="1200"/>
            </a:p>
          </p:txBody>
        </p:sp>
        <p:sp>
          <p:nvSpPr>
            <p:cNvPr id="37283" name="Rectangle 52"/>
            <p:cNvSpPr>
              <a:spLocks noChangeArrowheads="1"/>
            </p:cNvSpPr>
            <p:nvPr/>
          </p:nvSpPr>
          <p:spPr bwMode="auto">
            <a:xfrm>
              <a:off x="1193" y="2017"/>
              <a:ext cx="2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800</a:t>
              </a:r>
              <a:endParaRPr lang="nl-NL" altLang="en-US" sz="1200"/>
            </a:p>
          </p:txBody>
        </p:sp>
        <p:sp>
          <p:nvSpPr>
            <p:cNvPr id="37284" name="Rectangle 53"/>
            <p:cNvSpPr>
              <a:spLocks noChangeArrowheads="1"/>
            </p:cNvSpPr>
            <p:nvPr/>
          </p:nvSpPr>
          <p:spPr bwMode="auto">
            <a:xfrm>
              <a:off x="1134" y="1798"/>
              <a:ext cx="27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1000</a:t>
              </a:r>
              <a:endParaRPr lang="nl-NL" altLang="en-US" sz="1200"/>
            </a:p>
          </p:txBody>
        </p:sp>
        <p:sp>
          <p:nvSpPr>
            <p:cNvPr id="37285" name="Rectangle 54"/>
            <p:cNvSpPr>
              <a:spLocks noChangeArrowheads="1"/>
            </p:cNvSpPr>
            <p:nvPr/>
          </p:nvSpPr>
          <p:spPr bwMode="auto">
            <a:xfrm>
              <a:off x="1134" y="1579"/>
              <a:ext cx="27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1200</a:t>
              </a:r>
              <a:endParaRPr lang="nl-NL" altLang="en-US" sz="1200"/>
            </a:p>
          </p:txBody>
        </p:sp>
        <p:sp>
          <p:nvSpPr>
            <p:cNvPr id="37286" name="Rectangle 55"/>
            <p:cNvSpPr>
              <a:spLocks noChangeArrowheads="1"/>
            </p:cNvSpPr>
            <p:nvPr/>
          </p:nvSpPr>
          <p:spPr bwMode="auto">
            <a:xfrm>
              <a:off x="1134" y="1361"/>
              <a:ext cx="27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1400</a:t>
              </a:r>
              <a:endParaRPr lang="nl-NL" altLang="en-US" sz="1200"/>
            </a:p>
          </p:txBody>
        </p:sp>
        <p:sp>
          <p:nvSpPr>
            <p:cNvPr id="37287" name="Rectangle 56"/>
            <p:cNvSpPr>
              <a:spLocks noChangeArrowheads="1"/>
            </p:cNvSpPr>
            <p:nvPr/>
          </p:nvSpPr>
          <p:spPr bwMode="auto">
            <a:xfrm>
              <a:off x="1134" y="1140"/>
              <a:ext cx="27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1600</a:t>
              </a:r>
              <a:endParaRPr lang="nl-NL" altLang="en-US" sz="1200"/>
            </a:p>
          </p:txBody>
        </p:sp>
        <p:sp>
          <p:nvSpPr>
            <p:cNvPr id="37288" name="Rectangle 57"/>
            <p:cNvSpPr>
              <a:spLocks noChangeArrowheads="1"/>
            </p:cNvSpPr>
            <p:nvPr/>
          </p:nvSpPr>
          <p:spPr bwMode="auto">
            <a:xfrm>
              <a:off x="1534" y="3054"/>
              <a:ext cx="6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</a:t>
              </a:r>
              <a:endParaRPr lang="nl-NL" altLang="en-US" sz="1200"/>
            </a:p>
          </p:txBody>
        </p:sp>
        <p:sp>
          <p:nvSpPr>
            <p:cNvPr id="37289" name="Rectangle 58"/>
            <p:cNvSpPr>
              <a:spLocks noChangeArrowheads="1"/>
            </p:cNvSpPr>
            <p:nvPr/>
          </p:nvSpPr>
          <p:spPr bwMode="auto">
            <a:xfrm>
              <a:off x="1741" y="3054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9</a:t>
              </a:r>
              <a:endParaRPr lang="nl-NL" altLang="en-US" sz="1200"/>
            </a:p>
          </p:txBody>
        </p:sp>
        <p:sp>
          <p:nvSpPr>
            <p:cNvPr id="37290" name="Rectangle 59"/>
            <p:cNvSpPr>
              <a:spLocks noChangeArrowheads="1"/>
            </p:cNvSpPr>
            <p:nvPr/>
          </p:nvSpPr>
          <p:spPr bwMode="auto">
            <a:xfrm>
              <a:off x="1915" y="3054"/>
              <a:ext cx="13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</a:t>
              </a:r>
              <a:endParaRPr lang="nl-NL" altLang="en-US" sz="1200"/>
            </a:p>
          </p:txBody>
        </p:sp>
        <p:sp>
          <p:nvSpPr>
            <p:cNvPr id="37291" name="Rectangle 60"/>
            <p:cNvSpPr>
              <a:spLocks noChangeArrowheads="1"/>
            </p:cNvSpPr>
            <p:nvPr/>
          </p:nvSpPr>
          <p:spPr bwMode="auto">
            <a:xfrm>
              <a:off x="2118" y="3054"/>
              <a:ext cx="13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11</a:t>
              </a:r>
              <a:endParaRPr lang="nl-NL" altLang="en-US" sz="1200"/>
            </a:p>
          </p:txBody>
        </p:sp>
        <p:sp>
          <p:nvSpPr>
            <p:cNvPr id="37292" name="Rectangle 61"/>
            <p:cNvSpPr>
              <a:spLocks noChangeArrowheads="1"/>
            </p:cNvSpPr>
            <p:nvPr/>
          </p:nvSpPr>
          <p:spPr bwMode="auto">
            <a:xfrm>
              <a:off x="2324" y="3054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</a:t>
              </a:r>
              <a:endParaRPr lang="nl-NL" altLang="en-US" sz="1200"/>
            </a:p>
          </p:txBody>
        </p:sp>
        <p:sp>
          <p:nvSpPr>
            <p:cNvPr id="37293" name="Rectangle 62"/>
            <p:cNvSpPr>
              <a:spLocks noChangeArrowheads="1"/>
            </p:cNvSpPr>
            <p:nvPr/>
          </p:nvSpPr>
          <p:spPr bwMode="auto">
            <a:xfrm>
              <a:off x="2525" y="3054"/>
              <a:ext cx="13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13</a:t>
              </a:r>
              <a:endParaRPr lang="nl-NL" altLang="en-US" sz="1200"/>
            </a:p>
          </p:txBody>
        </p:sp>
        <p:sp>
          <p:nvSpPr>
            <p:cNvPr id="37294" name="Rectangle 63"/>
            <p:cNvSpPr>
              <a:spLocks noChangeArrowheads="1"/>
            </p:cNvSpPr>
            <p:nvPr/>
          </p:nvSpPr>
          <p:spPr bwMode="auto">
            <a:xfrm>
              <a:off x="2736" y="3054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</a:t>
              </a:r>
              <a:endParaRPr lang="nl-NL" altLang="en-US" sz="1200"/>
            </a:p>
          </p:txBody>
        </p:sp>
        <p:sp>
          <p:nvSpPr>
            <p:cNvPr id="37295" name="Rectangle 64"/>
            <p:cNvSpPr>
              <a:spLocks noChangeArrowheads="1"/>
            </p:cNvSpPr>
            <p:nvPr/>
          </p:nvSpPr>
          <p:spPr bwMode="auto">
            <a:xfrm>
              <a:off x="2940" y="3054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15</a:t>
              </a:r>
              <a:endParaRPr lang="nl-NL" altLang="en-US" sz="1200"/>
            </a:p>
          </p:txBody>
        </p:sp>
        <p:sp>
          <p:nvSpPr>
            <p:cNvPr id="37296" name="Rectangle 65"/>
            <p:cNvSpPr>
              <a:spLocks noChangeArrowheads="1"/>
            </p:cNvSpPr>
            <p:nvPr/>
          </p:nvSpPr>
          <p:spPr bwMode="auto">
            <a:xfrm>
              <a:off x="3144" y="3054"/>
              <a:ext cx="13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</a:t>
              </a:r>
              <a:endParaRPr lang="nl-NL" altLang="en-US" sz="1200"/>
            </a:p>
          </p:txBody>
        </p:sp>
        <p:sp>
          <p:nvSpPr>
            <p:cNvPr id="37297" name="Rectangle 66"/>
            <p:cNvSpPr>
              <a:spLocks noChangeArrowheads="1"/>
            </p:cNvSpPr>
            <p:nvPr/>
          </p:nvSpPr>
          <p:spPr bwMode="auto">
            <a:xfrm>
              <a:off x="3346" y="3054"/>
              <a:ext cx="13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17</a:t>
              </a:r>
              <a:endParaRPr lang="nl-NL" altLang="en-US" sz="1200"/>
            </a:p>
          </p:txBody>
        </p:sp>
        <p:sp>
          <p:nvSpPr>
            <p:cNvPr id="37298" name="Rectangle 67"/>
            <p:cNvSpPr>
              <a:spLocks noChangeArrowheads="1"/>
            </p:cNvSpPr>
            <p:nvPr/>
          </p:nvSpPr>
          <p:spPr bwMode="auto">
            <a:xfrm>
              <a:off x="3552" y="3055"/>
              <a:ext cx="13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18</a:t>
              </a:r>
              <a:endParaRPr lang="nl-NL" altLang="en-US" sz="1200"/>
            </a:p>
          </p:txBody>
        </p:sp>
        <p:sp>
          <p:nvSpPr>
            <p:cNvPr id="37299" name="Rectangle 68"/>
            <p:cNvSpPr>
              <a:spLocks noChangeArrowheads="1"/>
            </p:cNvSpPr>
            <p:nvPr/>
          </p:nvSpPr>
          <p:spPr bwMode="auto">
            <a:xfrm>
              <a:off x="3756" y="3052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19</a:t>
              </a:r>
              <a:endParaRPr lang="nl-NL" altLang="en-US" sz="1200"/>
            </a:p>
          </p:txBody>
        </p:sp>
        <p:sp>
          <p:nvSpPr>
            <p:cNvPr id="37300" name="Line 69"/>
            <p:cNvSpPr>
              <a:spLocks noChangeShapeType="1"/>
            </p:cNvSpPr>
            <p:nvPr/>
          </p:nvSpPr>
          <p:spPr bwMode="auto">
            <a:xfrm>
              <a:off x="4020" y="2082"/>
              <a:ext cx="19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01" name="Freeform 70"/>
            <p:cNvSpPr>
              <a:spLocks/>
            </p:cNvSpPr>
            <p:nvPr/>
          </p:nvSpPr>
          <p:spPr bwMode="auto">
            <a:xfrm>
              <a:off x="4080" y="20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2" name="Rectangle 71"/>
            <p:cNvSpPr>
              <a:spLocks noChangeArrowheads="1"/>
            </p:cNvSpPr>
            <p:nvPr/>
          </p:nvSpPr>
          <p:spPr bwMode="auto">
            <a:xfrm>
              <a:off x="4241" y="2021"/>
              <a:ext cx="63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Controles</a:t>
              </a:r>
              <a:endParaRPr lang="nl-NL" altLang="en-US" sz="1200"/>
            </a:p>
          </p:txBody>
        </p:sp>
      </p:grpSp>
      <p:sp>
        <p:nvSpPr>
          <p:cNvPr id="142408" name="Text Box 72"/>
          <p:cNvSpPr txBox="1">
            <a:spLocks noChangeArrowheads="1"/>
          </p:cNvSpPr>
          <p:nvPr/>
        </p:nvSpPr>
        <p:spPr bwMode="auto">
          <a:xfrm>
            <a:off x="5882863" y="4588203"/>
            <a:ext cx="1811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nl-NL" altLang="en-US" sz="1200" b="1" dirty="0"/>
              <a:t>Uur van de dag</a:t>
            </a:r>
          </a:p>
        </p:txBody>
      </p:sp>
      <p:sp>
        <p:nvSpPr>
          <p:cNvPr id="142409" name="Text Box 73"/>
          <p:cNvSpPr txBox="1">
            <a:spLocks noChangeArrowheads="1"/>
          </p:cNvSpPr>
          <p:nvPr/>
        </p:nvSpPr>
        <p:spPr bwMode="auto">
          <a:xfrm rot="-5400000">
            <a:off x="2632869" y="2709069"/>
            <a:ext cx="2332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en-US" sz="1400" b="1" dirty="0"/>
              <a:t>Gemiddelde activiteit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989388" y="1555750"/>
            <a:ext cx="4592637" cy="2808288"/>
            <a:chOff x="1026" y="1020"/>
            <a:chExt cx="3742" cy="2280"/>
          </a:xfrm>
        </p:grpSpPr>
        <p:sp>
          <p:nvSpPr>
            <p:cNvPr id="37148" name="AutoShape 76"/>
            <p:cNvSpPr>
              <a:spLocks noChangeAspect="1" noChangeArrowheads="1" noTextEdit="1"/>
            </p:cNvSpPr>
            <p:nvPr/>
          </p:nvSpPr>
          <p:spPr bwMode="auto">
            <a:xfrm>
              <a:off x="1026" y="1020"/>
              <a:ext cx="3708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49" name="Rectangle 77"/>
            <p:cNvSpPr>
              <a:spLocks noChangeArrowheads="1"/>
            </p:cNvSpPr>
            <p:nvPr/>
          </p:nvSpPr>
          <p:spPr bwMode="auto">
            <a:xfrm>
              <a:off x="1464" y="1200"/>
              <a:ext cx="2454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50" name="Line 78"/>
            <p:cNvSpPr>
              <a:spLocks noChangeShapeType="1"/>
            </p:cNvSpPr>
            <p:nvPr/>
          </p:nvSpPr>
          <p:spPr bwMode="auto">
            <a:xfrm>
              <a:off x="1464" y="273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1" name="Line 79"/>
            <p:cNvSpPr>
              <a:spLocks noChangeShapeType="1"/>
            </p:cNvSpPr>
            <p:nvPr/>
          </p:nvSpPr>
          <p:spPr bwMode="auto">
            <a:xfrm>
              <a:off x="1464" y="2514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2" name="Line 80"/>
            <p:cNvSpPr>
              <a:spLocks noChangeShapeType="1"/>
            </p:cNvSpPr>
            <p:nvPr/>
          </p:nvSpPr>
          <p:spPr bwMode="auto">
            <a:xfrm>
              <a:off x="1464" y="229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3" name="Line 81"/>
            <p:cNvSpPr>
              <a:spLocks noChangeShapeType="1"/>
            </p:cNvSpPr>
            <p:nvPr/>
          </p:nvSpPr>
          <p:spPr bwMode="auto">
            <a:xfrm>
              <a:off x="1464" y="207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4" name="Line 82"/>
            <p:cNvSpPr>
              <a:spLocks noChangeShapeType="1"/>
            </p:cNvSpPr>
            <p:nvPr/>
          </p:nvSpPr>
          <p:spPr bwMode="auto">
            <a:xfrm>
              <a:off x="1464" y="1860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5" name="Line 83"/>
            <p:cNvSpPr>
              <a:spLocks noChangeShapeType="1"/>
            </p:cNvSpPr>
            <p:nvPr/>
          </p:nvSpPr>
          <p:spPr bwMode="auto">
            <a:xfrm>
              <a:off x="1464" y="163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6" name="Line 84"/>
            <p:cNvSpPr>
              <a:spLocks noChangeShapeType="1"/>
            </p:cNvSpPr>
            <p:nvPr/>
          </p:nvSpPr>
          <p:spPr bwMode="auto">
            <a:xfrm>
              <a:off x="1464" y="142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7" name="Line 85"/>
            <p:cNvSpPr>
              <a:spLocks noChangeShapeType="1"/>
            </p:cNvSpPr>
            <p:nvPr/>
          </p:nvSpPr>
          <p:spPr bwMode="auto">
            <a:xfrm>
              <a:off x="1464" y="1200"/>
              <a:ext cx="0" cy="17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8" name="Line 86"/>
            <p:cNvSpPr>
              <a:spLocks noChangeShapeType="1"/>
            </p:cNvSpPr>
            <p:nvPr/>
          </p:nvSpPr>
          <p:spPr bwMode="auto">
            <a:xfrm>
              <a:off x="1428" y="295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59" name="Line 87"/>
            <p:cNvSpPr>
              <a:spLocks noChangeShapeType="1"/>
            </p:cNvSpPr>
            <p:nvPr/>
          </p:nvSpPr>
          <p:spPr bwMode="auto">
            <a:xfrm>
              <a:off x="1428" y="273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0" name="Line 88"/>
            <p:cNvSpPr>
              <a:spLocks noChangeShapeType="1"/>
            </p:cNvSpPr>
            <p:nvPr/>
          </p:nvSpPr>
          <p:spPr bwMode="auto">
            <a:xfrm>
              <a:off x="1428" y="2514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1" name="Line 89"/>
            <p:cNvSpPr>
              <a:spLocks noChangeShapeType="1"/>
            </p:cNvSpPr>
            <p:nvPr/>
          </p:nvSpPr>
          <p:spPr bwMode="auto">
            <a:xfrm>
              <a:off x="1428" y="229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2" name="Line 90"/>
            <p:cNvSpPr>
              <a:spLocks noChangeShapeType="1"/>
            </p:cNvSpPr>
            <p:nvPr/>
          </p:nvSpPr>
          <p:spPr bwMode="auto">
            <a:xfrm>
              <a:off x="1428" y="207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3" name="Line 91"/>
            <p:cNvSpPr>
              <a:spLocks noChangeShapeType="1"/>
            </p:cNvSpPr>
            <p:nvPr/>
          </p:nvSpPr>
          <p:spPr bwMode="auto">
            <a:xfrm>
              <a:off x="1428" y="186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4" name="Line 92"/>
            <p:cNvSpPr>
              <a:spLocks noChangeShapeType="1"/>
            </p:cNvSpPr>
            <p:nvPr/>
          </p:nvSpPr>
          <p:spPr bwMode="auto">
            <a:xfrm>
              <a:off x="1428" y="163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5" name="Line 93"/>
            <p:cNvSpPr>
              <a:spLocks noChangeShapeType="1"/>
            </p:cNvSpPr>
            <p:nvPr/>
          </p:nvSpPr>
          <p:spPr bwMode="auto">
            <a:xfrm>
              <a:off x="1428" y="142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6" name="Line 94"/>
            <p:cNvSpPr>
              <a:spLocks noChangeShapeType="1"/>
            </p:cNvSpPr>
            <p:nvPr/>
          </p:nvSpPr>
          <p:spPr bwMode="auto">
            <a:xfrm>
              <a:off x="1428" y="120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7" name="Line 95"/>
            <p:cNvSpPr>
              <a:spLocks noChangeShapeType="1"/>
            </p:cNvSpPr>
            <p:nvPr/>
          </p:nvSpPr>
          <p:spPr bwMode="auto">
            <a:xfrm>
              <a:off x="1464" y="295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8" name="Line 96"/>
            <p:cNvSpPr>
              <a:spLocks noChangeShapeType="1"/>
            </p:cNvSpPr>
            <p:nvPr/>
          </p:nvSpPr>
          <p:spPr bwMode="auto">
            <a:xfrm flipV="1">
              <a:off x="146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69" name="Line 97"/>
            <p:cNvSpPr>
              <a:spLocks noChangeShapeType="1"/>
            </p:cNvSpPr>
            <p:nvPr/>
          </p:nvSpPr>
          <p:spPr bwMode="auto">
            <a:xfrm flipV="1">
              <a:off x="166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0" name="Line 98"/>
            <p:cNvSpPr>
              <a:spLocks noChangeShapeType="1"/>
            </p:cNvSpPr>
            <p:nvPr/>
          </p:nvSpPr>
          <p:spPr bwMode="auto">
            <a:xfrm flipV="1">
              <a:off x="187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1" name="Line 99"/>
            <p:cNvSpPr>
              <a:spLocks noChangeShapeType="1"/>
            </p:cNvSpPr>
            <p:nvPr/>
          </p:nvSpPr>
          <p:spPr bwMode="auto">
            <a:xfrm flipV="1">
              <a:off x="207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2" name="Line 100"/>
            <p:cNvSpPr>
              <a:spLocks noChangeShapeType="1"/>
            </p:cNvSpPr>
            <p:nvPr/>
          </p:nvSpPr>
          <p:spPr bwMode="auto">
            <a:xfrm flipV="1">
              <a:off x="228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3" name="Line 101"/>
            <p:cNvSpPr>
              <a:spLocks noChangeShapeType="1"/>
            </p:cNvSpPr>
            <p:nvPr/>
          </p:nvSpPr>
          <p:spPr bwMode="auto">
            <a:xfrm flipV="1">
              <a:off x="248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4" name="Line 102"/>
            <p:cNvSpPr>
              <a:spLocks noChangeShapeType="1"/>
            </p:cNvSpPr>
            <p:nvPr/>
          </p:nvSpPr>
          <p:spPr bwMode="auto">
            <a:xfrm flipV="1">
              <a:off x="269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5" name="Line 103"/>
            <p:cNvSpPr>
              <a:spLocks noChangeShapeType="1"/>
            </p:cNvSpPr>
            <p:nvPr/>
          </p:nvSpPr>
          <p:spPr bwMode="auto">
            <a:xfrm flipV="1">
              <a:off x="289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6" name="Line 104"/>
            <p:cNvSpPr>
              <a:spLocks noChangeShapeType="1"/>
            </p:cNvSpPr>
            <p:nvPr/>
          </p:nvSpPr>
          <p:spPr bwMode="auto">
            <a:xfrm flipV="1">
              <a:off x="310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7" name="Line 105"/>
            <p:cNvSpPr>
              <a:spLocks noChangeShapeType="1"/>
            </p:cNvSpPr>
            <p:nvPr/>
          </p:nvSpPr>
          <p:spPr bwMode="auto">
            <a:xfrm flipV="1">
              <a:off x="330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8" name="Line 106"/>
            <p:cNvSpPr>
              <a:spLocks noChangeShapeType="1"/>
            </p:cNvSpPr>
            <p:nvPr/>
          </p:nvSpPr>
          <p:spPr bwMode="auto">
            <a:xfrm flipV="1">
              <a:off x="351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79" name="Line 107"/>
            <p:cNvSpPr>
              <a:spLocks noChangeShapeType="1"/>
            </p:cNvSpPr>
            <p:nvPr/>
          </p:nvSpPr>
          <p:spPr bwMode="auto">
            <a:xfrm flipV="1">
              <a:off x="371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80" name="Line 108"/>
            <p:cNvSpPr>
              <a:spLocks noChangeShapeType="1"/>
            </p:cNvSpPr>
            <p:nvPr/>
          </p:nvSpPr>
          <p:spPr bwMode="auto">
            <a:xfrm flipV="1">
              <a:off x="391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81" name="Freeform 109"/>
            <p:cNvSpPr>
              <a:spLocks/>
            </p:cNvSpPr>
            <p:nvPr/>
          </p:nvSpPr>
          <p:spPr bwMode="auto">
            <a:xfrm>
              <a:off x="1566" y="1500"/>
              <a:ext cx="2250" cy="300"/>
            </a:xfrm>
            <a:custGeom>
              <a:avLst/>
              <a:gdLst>
                <a:gd name="T0" fmla="*/ 0 w 375"/>
                <a:gd name="T1" fmla="*/ 0 h 50"/>
                <a:gd name="T2" fmla="*/ 2147483647 w 375"/>
                <a:gd name="T3" fmla="*/ 2147483647 h 50"/>
                <a:gd name="T4" fmla="*/ 2147483647 w 375"/>
                <a:gd name="T5" fmla="*/ 2147483647 h 50"/>
                <a:gd name="T6" fmla="*/ 2147483647 w 375"/>
                <a:gd name="T7" fmla="*/ 2147483647 h 50"/>
                <a:gd name="T8" fmla="*/ 2147483647 w 375"/>
                <a:gd name="T9" fmla="*/ 2147483647 h 50"/>
                <a:gd name="T10" fmla="*/ 2147483647 w 375"/>
                <a:gd name="T11" fmla="*/ 2147483647 h 50"/>
                <a:gd name="T12" fmla="*/ 2147483647 w 375"/>
                <a:gd name="T13" fmla="*/ 2147483647 h 50"/>
                <a:gd name="T14" fmla="*/ 2147483647 w 375"/>
                <a:gd name="T15" fmla="*/ 2147483647 h 50"/>
                <a:gd name="T16" fmla="*/ 2147483647 w 375"/>
                <a:gd name="T17" fmla="*/ 2147483647 h 50"/>
                <a:gd name="T18" fmla="*/ 2147483647 w 375"/>
                <a:gd name="T19" fmla="*/ 2147483647 h 50"/>
                <a:gd name="T20" fmla="*/ 2147483647 w 375"/>
                <a:gd name="T21" fmla="*/ 2147483647 h 50"/>
                <a:gd name="T22" fmla="*/ 2147483647 w 375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50"/>
                <a:gd name="T38" fmla="*/ 375 w 37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50">
                  <a:moveTo>
                    <a:pt x="0" y="0"/>
                  </a:moveTo>
                  <a:lnTo>
                    <a:pt x="34" y="41"/>
                  </a:lnTo>
                  <a:lnTo>
                    <a:pt x="68" y="41"/>
                  </a:lnTo>
                  <a:lnTo>
                    <a:pt x="102" y="38"/>
                  </a:lnTo>
                  <a:lnTo>
                    <a:pt x="136" y="22"/>
                  </a:lnTo>
                  <a:lnTo>
                    <a:pt x="170" y="47"/>
                  </a:lnTo>
                  <a:lnTo>
                    <a:pt x="205" y="23"/>
                  </a:lnTo>
                  <a:lnTo>
                    <a:pt x="239" y="26"/>
                  </a:lnTo>
                  <a:lnTo>
                    <a:pt x="273" y="35"/>
                  </a:lnTo>
                  <a:lnTo>
                    <a:pt x="307" y="34"/>
                  </a:lnTo>
                  <a:lnTo>
                    <a:pt x="341" y="42"/>
                  </a:lnTo>
                  <a:lnTo>
                    <a:pt x="375" y="5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82" name="Freeform 110"/>
            <p:cNvSpPr>
              <a:spLocks/>
            </p:cNvSpPr>
            <p:nvPr/>
          </p:nvSpPr>
          <p:spPr bwMode="auto">
            <a:xfrm>
              <a:off x="1566" y="1380"/>
              <a:ext cx="2250" cy="876"/>
            </a:xfrm>
            <a:custGeom>
              <a:avLst/>
              <a:gdLst>
                <a:gd name="T0" fmla="*/ 0 w 375"/>
                <a:gd name="T1" fmla="*/ 2147483647 h 146"/>
                <a:gd name="T2" fmla="*/ 2147483647 w 375"/>
                <a:gd name="T3" fmla="*/ 0 h 146"/>
                <a:gd name="T4" fmla="*/ 2147483647 w 375"/>
                <a:gd name="T5" fmla="*/ 2147483647 h 146"/>
                <a:gd name="T6" fmla="*/ 2147483647 w 375"/>
                <a:gd name="T7" fmla="*/ 2147483647 h 146"/>
                <a:gd name="T8" fmla="*/ 2147483647 w 375"/>
                <a:gd name="T9" fmla="*/ 2147483647 h 146"/>
                <a:gd name="T10" fmla="*/ 2147483647 w 375"/>
                <a:gd name="T11" fmla="*/ 2147483647 h 146"/>
                <a:gd name="T12" fmla="*/ 2147483647 w 375"/>
                <a:gd name="T13" fmla="*/ 2147483647 h 146"/>
                <a:gd name="T14" fmla="*/ 2147483647 w 375"/>
                <a:gd name="T15" fmla="*/ 2147483647 h 146"/>
                <a:gd name="T16" fmla="*/ 2147483647 w 375"/>
                <a:gd name="T17" fmla="*/ 2147483647 h 146"/>
                <a:gd name="T18" fmla="*/ 2147483647 w 375"/>
                <a:gd name="T19" fmla="*/ 2147483647 h 146"/>
                <a:gd name="T20" fmla="*/ 2147483647 w 375"/>
                <a:gd name="T21" fmla="*/ 2147483647 h 146"/>
                <a:gd name="T22" fmla="*/ 2147483647 w 375"/>
                <a:gd name="T23" fmla="*/ 2147483647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146"/>
                <a:gd name="T38" fmla="*/ 375 w 375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146">
                  <a:moveTo>
                    <a:pt x="0" y="47"/>
                  </a:moveTo>
                  <a:lnTo>
                    <a:pt x="34" y="0"/>
                  </a:lnTo>
                  <a:lnTo>
                    <a:pt x="68" y="41"/>
                  </a:lnTo>
                  <a:lnTo>
                    <a:pt x="102" y="76"/>
                  </a:lnTo>
                  <a:lnTo>
                    <a:pt x="136" y="35"/>
                  </a:lnTo>
                  <a:lnTo>
                    <a:pt x="170" y="69"/>
                  </a:lnTo>
                  <a:lnTo>
                    <a:pt x="205" y="84"/>
                  </a:lnTo>
                  <a:lnTo>
                    <a:pt x="239" y="77"/>
                  </a:lnTo>
                  <a:lnTo>
                    <a:pt x="273" y="81"/>
                  </a:lnTo>
                  <a:lnTo>
                    <a:pt x="307" y="103"/>
                  </a:lnTo>
                  <a:lnTo>
                    <a:pt x="341" y="128"/>
                  </a:lnTo>
                  <a:lnTo>
                    <a:pt x="375" y="14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83" name="Freeform 111"/>
            <p:cNvSpPr>
              <a:spLocks/>
            </p:cNvSpPr>
            <p:nvPr/>
          </p:nvSpPr>
          <p:spPr bwMode="auto">
            <a:xfrm>
              <a:off x="1530" y="14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4" name="Freeform 112"/>
            <p:cNvSpPr>
              <a:spLocks/>
            </p:cNvSpPr>
            <p:nvPr/>
          </p:nvSpPr>
          <p:spPr bwMode="auto">
            <a:xfrm>
              <a:off x="1734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5" name="Freeform 113"/>
            <p:cNvSpPr>
              <a:spLocks/>
            </p:cNvSpPr>
            <p:nvPr/>
          </p:nvSpPr>
          <p:spPr bwMode="auto">
            <a:xfrm>
              <a:off x="1938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6" name="Freeform 114"/>
            <p:cNvSpPr>
              <a:spLocks/>
            </p:cNvSpPr>
            <p:nvPr/>
          </p:nvSpPr>
          <p:spPr bwMode="auto">
            <a:xfrm>
              <a:off x="2142" y="169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7" name="Freeform 115"/>
            <p:cNvSpPr>
              <a:spLocks/>
            </p:cNvSpPr>
            <p:nvPr/>
          </p:nvSpPr>
          <p:spPr bwMode="auto">
            <a:xfrm>
              <a:off x="2346" y="15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8" name="Freeform 116"/>
            <p:cNvSpPr>
              <a:spLocks/>
            </p:cNvSpPr>
            <p:nvPr/>
          </p:nvSpPr>
          <p:spPr bwMode="auto">
            <a:xfrm>
              <a:off x="2550" y="17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9" name="Freeform 117"/>
            <p:cNvSpPr>
              <a:spLocks/>
            </p:cNvSpPr>
            <p:nvPr/>
          </p:nvSpPr>
          <p:spPr bwMode="auto">
            <a:xfrm>
              <a:off x="2760" y="16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0" name="Freeform 118"/>
            <p:cNvSpPr>
              <a:spLocks/>
            </p:cNvSpPr>
            <p:nvPr/>
          </p:nvSpPr>
          <p:spPr bwMode="auto">
            <a:xfrm>
              <a:off x="2964" y="162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1" name="Freeform 119"/>
            <p:cNvSpPr>
              <a:spLocks/>
            </p:cNvSpPr>
            <p:nvPr/>
          </p:nvSpPr>
          <p:spPr bwMode="auto">
            <a:xfrm>
              <a:off x="3168" y="167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2" name="Freeform 120"/>
            <p:cNvSpPr>
              <a:spLocks/>
            </p:cNvSpPr>
            <p:nvPr/>
          </p:nvSpPr>
          <p:spPr bwMode="auto">
            <a:xfrm>
              <a:off x="3372" y="166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3" name="Freeform 121"/>
            <p:cNvSpPr>
              <a:spLocks/>
            </p:cNvSpPr>
            <p:nvPr/>
          </p:nvSpPr>
          <p:spPr bwMode="auto">
            <a:xfrm>
              <a:off x="3576" y="17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4" name="Freeform 122"/>
            <p:cNvSpPr>
              <a:spLocks/>
            </p:cNvSpPr>
            <p:nvPr/>
          </p:nvSpPr>
          <p:spPr bwMode="auto">
            <a:xfrm>
              <a:off x="3780" y="17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5" name="Rectangle 123"/>
            <p:cNvSpPr>
              <a:spLocks noChangeArrowheads="1"/>
            </p:cNvSpPr>
            <p:nvPr/>
          </p:nvSpPr>
          <p:spPr bwMode="auto">
            <a:xfrm>
              <a:off x="1530" y="162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96" name="Rectangle 124"/>
            <p:cNvSpPr>
              <a:spLocks noChangeArrowheads="1"/>
            </p:cNvSpPr>
            <p:nvPr/>
          </p:nvSpPr>
          <p:spPr bwMode="auto">
            <a:xfrm>
              <a:off x="1734" y="134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97" name="Rectangle 125"/>
            <p:cNvSpPr>
              <a:spLocks noChangeArrowheads="1"/>
            </p:cNvSpPr>
            <p:nvPr/>
          </p:nvSpPr>
          <p:spPr bwMode="auto">
            <a:xfrm>
              <a:off x="1938" y="159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98" name="Rectangle 126"/>
            <p:cNvSpPr>
              <a:spLocks noChangeArrowheads="1"/>
            </p:cNvSpPr>
            <p:nvPr/>
          </p:nvSpPr>
          <p:spPr bwMode="auto">
            <a:xfrm>
              <a:off x="2142" y="180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99" name="Rectangle 127"/>
            <p:cNvSpPr>
              <a:spLocks noChangeArrowheads="1"/>
            </p:cNvSpPr>
            <p:nvPr/>
          </p:nvSpPr>
          <p:spPr bwMode="auto">
            <a:xfrm>
              <a:off x="2346" y="155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0" name="Rectangle 128"/>
            <p:cNvSpPr>
              <a:spLocks noChangeArrowheads="1"/>
            </p:cNvSpPr>
            <p:nvPr/>
          </p:nvSpPr>
          <p:spPr bwMode="auto">
            <a:xfrm>
              <a:off x="2550" y="175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1" name="Rectangle 129"/>
            <p:cNvSpPr>
              <a:spLocks noChangeArrowheads="1"/>
            </p:cNvSpPr>
            <p:nvPr/>
          </p:nvSpPr>
          <p:spPr bwMode="auto">
            <a:xfrm>
              <a:off x="2760" y="184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2" name="Rectangle 130"/>
            <p:cNvSpPr>
              <a:spLocks noChangeArrowheads="1"/>
            </p:cNvSpPr>
            <p:nvPr/>
          </p:nvSpPr>
          <p:spPr bwMode="auto">
            <a:xfrm>
              <a:off x="2964" y="180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3" name="Rectangle 131"/>
            <p:cNvSpPr>
              <a:spLocks noChangeArrowheads="1"/>
            </p:cNvSpPr>
            <p:nvPr/>
          </p:nvSpPr>
          <p:spPr bwMode="auto">
            <a:xfrm>
              <a:off x="3168" y="183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4" name="Rectangle 132"/>
            <p:cNvSpPr>
              <a:spLocks noChangeArrowheads="1"/>
            </p:cNvSpPr>
            <p:nvPr/>
          </p:nvSpPr>
          <p:spPr bwMode="auto">
            <a:xfrm>
              <a:off x="3372" y="1962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5" name="Rectangle 133"/>
            <p:cNvSpPr>
              <a:spLocks noChangeArrowheads="1"/>
            </p:cNvSpPr>
            <p:nvPr/>
          </p:nvSpPr>
          <p:spPr bwMode="auto">
            <a:xfrm>
              <a:off x="3576" y="2112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6" name="Rectangle 134"/>
            <p:cNvSpPr>
              <a:spLocks noChangeArrowheads="1"/>
            </p:cNvSpPr>
            <p:nvPr/>
          </p:nvSpPr>
          <p:spPr bwMode="auto">
            <a:xfrm>
              <a:off x="3780" y="222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07" name="Rectangle 135"/>
            <p:cNvSpPr>
              <a:spLocks noChangeArrowheads="1"/>
            </p:cNvSpPr>
            <p:nvPr/>
          </p:nvSpPr>
          <p:spPr bwMode="auto">
            <a:xfrm>
              <a:off x="1316" y="2891"/>
              <a:ext cx="6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0</a:t>
              </a:r>
              <a:endParaRPr lang="nl-NL" altLang="en-US" sz="1200"/>
            </a:p>
          </p:txBody>
        </p:sp>
        <p:sp>
          <p:nvSpPr>
            <p:cNvPr id="37208" name="Rectangle 136"/>
            <p:cNvSpPr>
              <a:spLocks noChangeArrowheads="1"/>
            </p:cNvSpPr>
            <p:nvPr/>
          </p:nvSpPr>
          <p:spPr bwMode="auto">
            <a:xfrm>
              <a:off x="1192" y="2676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200</a:t>
              </a:r>
              <a:endParaRPr lang="nl-NL" altLang="en-US" sz="1200"/>
            </a:p>
          </p:txBody>
        </p:sp>
        <p:sp>
          <p:nvSpPr>
            <p:cNvPr id="37209" name="Rectangle 137"/>
            <p:cNvSpPr>
              <a:spLocks noChangeArrowheads="1"/>
            </p:cNvSpPr>
            <p:nvPr/>
          </p:nvSpPr>
          <p:spPr bwMode="auto">
            <a:xfrm>
              <a:off x="1192" y="2455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400</a:t>
              </a:r>
              <a:endParaRPr lang="nl-NL" altLang="en-US" sz="1200"/>
            </a:p>
          </p:txBody>
        </p:sp>
        <p:sp>
          <p:nvSpPr>
            <p:cNvPr id="37210" name="Rectangle 138"/>
            <p:cNvSpPr>
              <a:spLocks noChangeArrowheads="1"/>
            </p:cNvSpPr>
            <p:nvPr/>
          </p:nvSpPr>
          <p:spPr bwMode="auto">
            <a:xfrm>
              <a:off x="1192" y="2239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600</a:t>
              </a:r>
              <a:endParaRPr lang="nl-NL" altLang="en-US" sz="1200"/>
            </a:p>
          </p:txBody>
        </p:sp>
        <p:sp>
          <p:nvSpPr>
            <p:cNvPr id="37211" name="Rectangle 139"/>
            <p:cNvSpPr>
              <a:spLocks noChangeArrowheads="1"/>
            </p:cNvSpPr>
            <p:nvPr/>
          </p:nvSpPr>
          <p:spPr bwMode="auto">
            <a:xfrm>
              <a:off x="1192" y="2015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800</a:t>
              </a:r>
              <a:endParaRPr lang="nl-NL" altLang="en-US" sz="1200"/>
            </a:p>
          </p:txBody>
        </p:sp>
        <p:sp>
          <p:nvSpPr>
            <p:cNvPr id="37212" name="Rectangle 140"/>
            <p:cNvSpPr>
              <a:spLocks noChangeArrowheads="1"/>
            </p:cNvSpPr>
            <p:nvPr/>
          </p:nvSpPr>
          <p:spPr bwMode="auto">
            <a:xfrm>
              <a:off x="1135" y="1800"/>
              <a:ext cx="27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1000</a:t>
              </a:r>
              <a:endParaRPr lang="nl-NL" altLang="en-US" sz="1200"/>
            </a:p>
          </p:txBody>
        </p:sp>
        <p:sp>
          <p:nvSpPr>
            <p:cNvPr id="37213" name="Rectangle 141"/>
            <p:cNvSpPr>
              <a:spLocks noChangeArrowheads="1"/>
            </p:cNvSpPr>
            <p:nvPr/>
          </p:nvSpPr>
          <p:spPr bwMode="auto">
            <a:xfrm>
              <a:off x="1135" y="1578"/>
              <a:ext cx="27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1200</a:t>
              </a:r>
              <a:endParaRPr lang="nl-NL" altLang="en-US" sz="1200"/>
            </a:p>
          </p:txBody>
        </p:sp>
        <p:sp>
          <p:nvSpPr>
            <p:cNvPr id="37214" name="Rectangle 142"/>
            <p:cNvSpPr>
              <a:spLocks noChangeArrowheads="1"/>
            </p:cNvSpPr>
            <p:nvPr/>
          </p:nvSpPr>
          <p:spPr bwMode="auto">
            <a:xfrm>
              <a:off x="1135" y="1363"/>
              <a:ext cx="27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1400</a:t>
              </a:r>
              <a:endParaRPr lang="nl-NL" altLang="en-US" sz="1200"/>
            </a:p>
          </p:txBody>
        </p:sp>
        <p:sp>
          <p:nvSpPr>
            <p:cNvPr id="37215" name="Rectangle 143"/>
            <p:cNvSpPr>
              <a:spLocks noChangeArrowheads="1"/>
            </p:cNvSpPr>
            <p:nvPr/>
          </p:nvSpPr>
          <p:spPr bwMode="auto">
            <a:xfrm>
              <a:off x="1135" y="1141"/>
              <a:ext cx="27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1600</a:t>
              </a:r>
              <a:endParaRPr lang="nl-NL" altLang="en-US" sz="1200"/>
            </a:p>
          </p:txBody>
        </p:sp>
        <p:sp>
          <p:nvSpPr>
            <p:cNvPr id="37216" name="Rectangle 144"/>
            <p:cNvSpPr>
              <a:spLocks noChangeArrowheads="1"/>
            </p:cNvSpPr>
            <p:nvPr/>
          </p:nvSpPr>
          <p:spPr bwMode="auto">
            <a:xfrm>
              <a:off x="1536" y="3054"/>
              <a:ext cx="6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</a:t>
              </a:r>
              <a:endParaRPr lang="nl-NL" altLang="en-US" sz="1200"/>
            </a:p>
          </p:txBody>
        </p:sp>
        <p:sp>
          <p:nvSpPr>
            <p:cNvPr id="37217" name="Rectangle 145"/>
            <p:cNvSpPr>
              <a:spLocks noChangeArrowheads="1"/>
            </p:cNvSpPr>
            <p:nvPr/>
          </p:nvSpPr>
          <p:spPr bwMode="auto">
            <a:xfrm>
              <a:off x="1741" y="3054"/>
              <a:ext cx="6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9</a:t>
              </a:r>
              <a:endParaRPr lang="nl-NL" altLang="en-US" sz="1200"/>
            </a:p>
          </p:txBody>
        </p:sp>
        <p:sp>
          <p:nvSpPr>
            <p:cNvPr id="37218" name="Rectangle 146"/>
            <p:cNvSpPr>
              <a:spLocks noChangeArrowheads="1"/>
            </p:cNvSpPr>
            <p:nvPr/>
          </p:nvSpPr>
          <p:spPr bwMode="auto">
            <a:xfrm>
              <a:off x="1913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</a:t>
              </a:r>
              <a:endParaRPr lang="nl-NL" altLang="en-US" sz="1200"/>
            </a:p>
          </p:txBody>
        </p:sp>
        <p:sp>
          <p:nvSpPr>
            <p:cNvPr id="37219" name="Rectangle 147"/>
            <p:cNvSpPr>
              <a:spLocks noChangeArrowheads="1"/>
            </p:cNvSpPr>
            <p:nvPr/>
          </p:nvSpPr>
          <p:spPr bwMode="auto">
            <a:xfrm>
              <a:off x="2118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11</a:t>
              </a:r>
              <a:endParaRPr lang="nl-NL" altLang="en-US" sz="1200"/>
            </a:p>
          </p:txBody>
        </p:sp>
        <p:sp>
          <p:nvSpPr>
            <p:cNvPr id="37220" name="Rectangle 148"/>
            <p:cNvSpPr>
              <a:spLocks noChangeArrowheads="1"/>
            </p:cNvSpPr>
            <p:nvPr/>
          </p:nvSpPr>
          <p:spPr bwMode="auto">
            <a:xfrm>
              <a:off x="2322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</a:t>
              </a:r>
              <a:endParaRPr lang="nl-NL" altLang="en-US" sz="1200"/>
            </a:p>
          </p:txBody>
        </p:sp>
        <p:sp>
          <p:nvSpPr>
            <p:cNvPr id="37221" name="Rectangle 149"/>
            <p:cNvSpPr>
              <a:spLocks noChangeArrowheads="1"/>
            </p:cNvSpPr>
            <p:nvPr/>
          </p:nvSpPr>
          <p:spPr bwMode="auto">
            <a:xfrm>
              <a:off x="2526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13</a:t>
              </a:r>
              <a:endParaRPr lang="nl-NL" altLang="en-US" sz="1200"/>
            </a:p>
          </p:txBody>
        </p:sp>
        <p:sp>
          <p:nvSpPr>
            <p:cNvPr id="37222" name="Rectangle 150"/>
            <p:cNvSpPr>
              <a:spLocks noChangeArrowheads="1"/>
            </p:cNvSpPr>
            <p:nvPr/>
          </p:nvSpPr>
          <p:spPr bwMode="auto">
            <a:xfrm>
              <a:off x="2736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</a:t>
              </a:r>
              <a:endParaRPr lang="nl-NL" altLang="en-US" sz="1200"/>
            </a:p>
          </p:txBody>
        </p:sp>
        <p:sp>
          <p:nvSpPr>
            <p:cNvPr id="37223" name="Rectangle 151"/>
            <p:cNvSpPr>
              <a:spLocks noChangeArrowheads="1"/>
            </p:cNvSpPr>
            <p:nvPr/>
          </p:nvSpPr>
          <p:spPr bwMode="auto">
            <a:xfrm>
              <a:off x="2939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15</a:t>
              </a:r>
              <a:endParaRPr lang="nl-NL" altLang="en-US" sz="1200"/>
            </a:p>
          </p:txBody>
        </p:sp>
        <p:sp>
          <p:nvSpPr>
            <p:cNvPr id="37224" name="Rectangle 152"/>
            <p:cNvSpPr>
              <a:spLocks noChangeArrowheads="1"/>
            </p:cNvSpPr>
            <p:nvPr/>
          </p:nvSpPr>
          <p:spPr bwMode="auto">
            <a:xfrm>
              <a:off x="3145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</a:t>
              </a:r>
              <a:endParaRPr lang="nl-NL" altLang="en-US" sz="1200"/>
            </a:p>
          </p:txBody>
        </p:sp>
        <p:sp>
          <p:nvSpPr>
            <p:cNvPr id="37225" name="Rectangle 153"/>
            <p:cNvSpPr>
              <a:spLocks noChangeArrowheads="1"/>
            </p:cNvSpPr>
            <p:nvPr/>
          </p:nvSpPr>
          <p:spPr bwMode="auto">
            <a:xfrm>
              <a:off x="3346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17</a:t>
              </a:r>
              <a:endParaRPr lang="nl-NL" altLang="en-US" sz="1200"/>
            </a:p>
          </p:txBody>
        </p:sp>
        <p:sp>
          <p:nvSpPr>
            <p:cNvPr id="37226" name="Rectangle 154"/>
            <p:cNvSpPr>
              <a:spLocks noChangeArrowheads="1"/>
            </p:cNvSpPr>
            <p:nvPr/>
          </p:nvSpPr>
          <p:spPr bwMode="auto">
            <a:xfrm>
              <a:off x="3553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18</a:t>
              </a:r>
              <a:endParaRPr lang="nl-NL" altLang="en-US" sz="1200"/>
            </a:p>
          </p:txBody>
        </p:sp>
        <p:sp>
          <p:nvSpPr>
            <p:cNvPr id="37227" name="Rectangle 155"/>
            <p:cNvSpPr>
              <a:spLocks noChangeArrowheads="1"/>
            </p:cNvSpPr>
            <p:nvPr/>
          </p:nvSpPr>
          <p:spPr bwMode="auto">
            <a:xfrm>
              <a:off x="3753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19</a:t>
              </a:r>
              <a:endParaRPr lang="nl-NL" altLang="en-US" sz="1200"/>
            </a:p>
          </p:txBody>
        </p:sp>
        <p:sp>
          <p:nvSpPr>
            <p:cNvPr id="37228" name="Line 156"/>
            <p:cNvSpPr>
              <a:spLocks noChangeShapeType="1"/>
            </p:cNvSpPr>
            <p:nvPr/>
          </p:nvSpPr>
          <p:spPr bwMode="auto">
            <a:xfrm>
              <a:off x="4020" y="2004"/>
              <a:ext cx="19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29" name="Freeform 157"/>
            <p:cNvSpPr>
              <a:spLocks/>
            </p:cNvSpPr>
            <p:nvPr/>
          </p:nvSpPr>
          <p:spPr bwMode="auto">
            <a:xfrm>
              <a:off x="4080" y="196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0" name="Rectangle 158"/>
            <p:cNvSpPr>
              <a:spLocks noChangeArrowheads="1"/>
            </p:cNvSpPr>
            <p:nvPr/>
          </p:nvSpPr>
          <p:spPr bwMode="auto">
            <a:xfrm>
              <a:off x="4239" y="1945"/>
              <a:ext cx="52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Controles</a:t>
              </a:r>
              <a:endParaRPr lang="nl-NL" altLang="en-US" sz="1200"/>
            </a:p>
          </p:txBody>
        </p:sp>
        <p:sp>
          <p:nvSpPr>
            <p:cNvPr id="37231" name="Line 159"/>
            <p:cNvSpPr>
              <a:spLocks noChangeShapeType="1"/>
            </p:cNvSpPr>
            <p:nvPr/>
          </p:nvSpPr>
          <p:spPr bwMode="auto">
            <a:xfrm>
              <a:off x="4020" y="2160"/>
              <a:ext cx="19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32" name="Rectangle 160"/>
            <p:cNvSpPr>
              <a:spLocks noChangeArrowheads="1"/>
            </p:cNvSpPr>
            <p:nvPr/>
          </p:nvSpPr>
          <p:spPr bwMode="auto">
            <a:xfrm>
              <a:off x="4080" y="212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233" name="Rectangle 161"/>
            <p:cNvSpPr>
              <a:spLocks noChangeArrowheads="1"/>
            </p:cNvSpPr>
            <p:nvPr/>
          </p:nvSpPr>
          <p:spPr bwMode="auto">
            <a:xfrm>
              <a:off x="4239" y="2101"/>
              <a:ext cx="32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CLBP</a:t>
              </a:r>
              <a:endParaRPr lang="nl-NL" altLang="en-US" sz="1200"/>
            </a:p>
          </p:txBody>
        </p:sp>
      </p:grp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3987800" y="1555750"/>
            <a:ext cx="4572000" cy="2808288"/>
            <a:chOff x="1026" y="1020"/>
            <a:chExt cx="3748" cy="2280"/>
          </a:xfrm>
        </p:grpSpPr>
        <p:sp>
          <p:nvSpPr>
            <p:cNvPr id="37046" name="AutoShape 163"/>
            <p:cNvSpPr>
              <a:spLocks noChangeAspect="1" noChangeArrowheads="1" noTextEdit="1"/>
            </p:cNvSpPr>
            <p:nvPr/>
          </p:nvSpPr>
          <p:spPr bwMode="auto">
            <a:xfrm>
              <a:off x="1026" y="1020"/>
              <a:ext cx="3708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7" name="Rectangle 164"/>
            <p:cNvSpPr>
              <a:spLocks noChangeArrowheads="1"/>
            </p:cNvSpPr>
            <p:nvPr/>
          </p:nvSpPr>
          <p:spPr bwMode="auto">
            <a:xfrm>
              <a:off x="1464" y="1200"/>
              <a:ext cx="2454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48" name="Line 165"/>
            <p:cNvSpPr>
              <a:spLocks noChangeShapeType="1"/>
            </p:cNvSpPr>
            <p:nvPr/>
          </p:nvSpPr>
          <p:spPr bwMode="auto">
            <a:xfrm>
              <a:off x="1464" y="273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9" name="Line 166"/>
            <p:cNvSpPr>
              <a:spLocks noChangeShapeType="1"/>
            </p:cNvSpPr>
            <p:nvPr/>
          </p:nvSpPr>
          <p:spPr bwMode="auto">
            <a:xfrm>
              <a:off x="1464" y="2514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0" name="Line 167"/>
            <p:cNvSpPr>
              <a:spLocks noChangeShapeType="1"/>
            </p:cNvSpPr>
            <p:nvPr/>
          </p:nvSpPr>
          <p:spPr bwMode="auto">
            <a:xfrm>
              <a:off x="1464" y="229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1" name="Line 168"/>
            <p:cNvSpPr>
              <a:spLocks noChangeShapeType="1"/>
            </p:cNvSpPr>
            <p:nvPr/>
          </p:nvSpPr>
          <p:spPr bwMode="auto">
            <a:xfrm>
              <a:off x="1464" y="207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2" name="Line 169"/>
            <p:cNvSpPr>
              <a:spLocks noChangeShapeType="1"/>
            </p:cNvSpPr>
            <p:nvPr/>
          </p:nvSpPr>
          <p:spPr bwMode="auto">
            <a:xfrm>
              <a:off x="1464" y="1860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3" name="Line 170"/>
            <p:cNvSpPr>
              <a:spLocks noChangeShapeType="1"/>
            </p:cNvSpPr>
            <p:nvPr/>
          </p:nvSpPr>
          <p:spPr bwMode="auto">
            <a:xfrm>
              <a:off x="1464" y="163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4" name="Line 171"/>
            <p:cNvSpPr>
              <a:spLocks noChangeShapeType="1"/>
            </p:cNvSpPr>
            <p:nvPr/>
          </p:nvSpPr>
          <p:spPr bwMode="auto">
            <a:xfrm>
              <a:off x="1464" y="142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5" name="Line 172"/>
            <p:cNvSpPr>
              <a:spLocks noChangeShapeType="1"/>
            </p:cNvSpPr>
            <p:nvPr/>
          </p:nvSpPr>
          <p:spPr bwMode="auto">
            <a:xfrm>
              <a:off x="1464" y="1200"/>
              <a:ext cx="0" cy="17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6" name="Line 173"/>
            <p:cNvSpPr>
              <a:spLocks noChangeShapeType="1"/>
            </p:cNvSpPr>
            <p:nvPr/>
          </p:nvSpPr>
          <p:spPr bwMode="auto">
            <a:xfrm>
              <a:off x="1428" y="295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7" name="Line 174"/>
            <p:cNvSpPr>
              <a:spLocks noChangeShapeType="1"/>
            </p:cNvSpPr>
            <p:nvPr/>
          </p:nvSpPr>
          <p:spPr bwMode="auto">
            <a:xfrm>
              <a:off x="1428" y="273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8" name="Line 175"/>
            <p:cNvSpPr>
              <a:spLocks noChangeShapeType="1"/>
            </p:cNvSpPr>
            <p:nvPr/>
          </p:nvSpPr>
          <p:spPr bwMode="auto">
            <a:xfrm>
              <a:off x="1428" y="2514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59" name="Line 176"/>
            <p:cNvSpPr>
              <a:spLocks noChangeShapeType="1"/>
            </p:cNvSpPr>
            <p:nvPr/>
          </p:nvSpPr>
          <p:spPr bwMode="auto">
            <a:xfrm>
              <a:off x="1428" y="229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0" name="Line 177"/>
            <p:cNvSpPr>
              <a:spLocks noChangeShapeType="1"/>
            </p:cNvSpPr>
            <p:nvPr/>
          </p:nvSpPr>
          <p:spPr bwMode="auto">
            <a:xfrm>
              <a:off x="1428" y="207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1" name="Line 178"/>
            <p:cNvSpPr>
              <a:spLocks noChangeShapeType="1"/>
            </p:cNvSpPr>
            <p:nvPr/>
          </p:nvSpPr>
          <p:spPr bwMode="auto">
            <a:xfrm>
              <a:off x="1428" y="186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2" name="Line 179"/>
            <p:cNvSpPr>
              <a:spLocks noChangeShapeType="1"/>
            </p:cNvSpPr>
            <p:nvPr/>
          </p:nvSpPr>
          <p:spPr bwMode="auto">
            <a:xfrm>
              <a:off x="1428" y="163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3" name="Line 180"/>
            <p:cNvSpPr>
              <a:spLocks noChangeShapeType="1"/>
            </p:cNvSpPr>
            <p:nvPr/>
          </p:nvSpPr>
          <p:spPr bwMode="auto">
            <a:xfrm>
              <a:off x="1428" y="142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4" name="Line 181"/>
            <p:cNvSpPr>
              <a:spLocks noChangeShapeType="1"/>
            </p:cNvSpPr>
            <p:nvPr/>
          </p:nvSpPr>
          <p:spPr bwMode="auto">
            <a:xfrm>
              <a:off x="1428" y="120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5" name="Line 182"/>
            <p:cNvSpPr>
              <a:spLocks noChangeShapeType="1"/>
            </p:cNvSpPr>
            <p:nvPr/>
          </p:nvSpPr>
          <p:spPr bwMode="auto">
            <a:xfrm>
              <a:off x="1464" y="295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6" name="Line 183"/>
            <p:cNvSpPr>
              <a:spLocks noChangeShapeType="1"/>
            </p:cNvSpPr>
            <p:nvPr/>
          </p:nvSpPr>
          <p:spPr bwMode="auto">
            <a:xfrm flipV="1">
              <a:off x="146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7" name="Line 184"/>
            <p:cNvSpPr>
              <a:spLocks noChangeShapeType="1"/>
            </p:cNvSpPr>
            <p:nvPr/>
          </p:nvSpPr>
          <p:spPr bwMode="auto">
            <a:xfrm flipV="1">
              <a:off x="166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8" name="Line 185"/>
            <p:cNvSpPr>
              <a:spLocks noChangeShapeType="1"/>
            </p:cNvSpPr>
            <p:nvPr/>
          </p:nvSpPr>
          <p:spPr bwMode="auto">
            <a:xfrm flipV="1">
              <a:off x="187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69" name="Line 186"/>
            <p:cNvSpPr>
              <a:spLocks noChangeShapeType="1"/>
            </p:cNvSpPr>
            <p:nvPr/>
          </p:nvSpPr>
          <p:spPr bwMode="auto">
            <a:xfrm flipV="1">
              <a:off x="207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0" name="Line 187"/>
            <p:cNvSpPr>
              <a:spLocks noChangeShapeType="1"/>
            </p:cNvSpPr>
            <p:nvPr/>
          </p:nvSpPr>
          <p:spPr bwMode="auto">
            <a:xfrm flipV="1">
              <a:off x="228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1" name="Line 188"/>
            <p:cNvSpPr>
              <a:spLocks noChangeShapeType="1"/>
            </p:cNvSpPr>
            <p:nvPr/>
          </p:nvSpPr>
          <p:spPr bwMode="auto">
            <a:xfrm flipV="1">
              <a:off x="248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2" name="Line 189"/>
            <p:cNvSpPr>
              <a:spLocks noChangeShapeType="1"/>
            </p:cNvSpPr>
            <p:nvPr/>
          </p:nvSpPr>
          <p:spPr bwMode="auto">
            <a:xfrm flipV="1">
              <a:off x="269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3" name="Line 190"/>
            <p:cNvSpPr>
              <a:spLocks noChangeShapeType="1"/>
            </p:cNvSpPr>
            <p:nvPr/>
          </p:nvSpPr>
          <p:spPr bwMode="auto">
            <a:xfrm flipV="1">
              <a:off x="289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4" name="Line 191"/>
            <p:cNvSpPr>
              <a:spLocks noChangeShapeType="1"/>
            </p:cNvSpPr>
            <p:nvPr/>
          </p:nvSpPr>
          <p:spPr bwMode="auto">
            <a:xfrm flipV="1">
              <a:off x="310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5" name="Line 192"/>
            <p:cNvSpPr>
              <a:spLocks noChangeShapeType="1"/>
            </p:cNvSpPr>
            <p:nvPr/>
          </p:nvSpPr>
          <p:spPr bwMode="auto">
            <a:xfrm flipV="1">
              <a:off x="330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6" name="Line 193"/>
            <p:cNvSpPr>
              <a:spLocks noChangeShapeType="1"/>
            </p:cNvSpPr>
            <p:nvPr/>
          </p:nvSpPr>
          <p:spPr bwMode="auto">
            <a:xfrm flipV="1">
              <a:off x="351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7" name="Line 194"/>
            <p:cNvSpPr>
              <a:spLocks noChangeShapeType="1"/>
            </p:cNvSpPr>
            <p:nvPr/>
          </p:nvSpPr>
          <p:spPr bwMode="auto">
            <a:xfrm flipV="1">
              <a:off x="371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8" name="Line 195"/>
            <p:cNvSpPr>
              <a:spLocks noChangeShapeType="1"/>
            </p:cNvSpPr>
            <p:nvPr/>
          </p:nvSpPr>
          <p:spPr bwMode="auto">
            <a:xfrm flipV="1">
              <a:off x="391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79" name="Freeform 196"/>
            <p:cNvSpPr>
              <a:spLocks/>
            </p:cNvSpPr>
            <p:nvPr/>
          </p:nvSpPr>
          <p:spPr bwMode="auto">
            <a:xfrm>
              <a:off x="1566" y="1500"/>
              <a:ext cx="2250" cy="300"/>
            </a:xfrm>
            <a:custGeom>
              <a:avLst/>
              <a:gdLst>
                <a:gd name="T0" fmla="*/ 0 w 375"/>
                <a:gd name="T1" fmla="*/ 0 h 50"/>
                <a:gd name="T2" fmla="*/ 2147483647 w 375"/>
                <a:gd name="T3" fmla="*/ 2147483647 h 50"/>
                <a:gd name="T4" fmla="*/ 2147483647 w 375"/>
                <a:gd name="T5" fmla="*/ 2147483647 h 50"/>
                <a:gd name="T6" fmla="*/ 2147483647 w 375"/>
                <a:gd name="T7" fmla="*/ 2147483647 h 50"/>
                <a:gd name="T8" fmla="*/ 2147483647 w 375"/>
                <a:gd name="T9" fmla="*/ 2147483647 h 50"/>
                <a:gd name="T10" fmla="*/ 2147483647 w 375"/>
                <a:gd name="T11" fmla="*/ 2147483647 h 50"/>
                <a:gd name="T12" fmla="*/ 2147483647 w 375"/>
                <a:gd name="T13" fmla="*/ 2147483647 h 50"/>
                <a:gd name="T14" fmla="*/ 2147483647 w 375"/>
                <a:gd name="T15" fmla="*/ 2147483647 h 50"/>
                <a:gd name="T16" fmla="*/ 2147483647 w 375"/>
                <a:gd name="T17" fmla="*/ 2147483647 h 50"/>
                <a:gd name="T18" fmla="*/ 2147483647 w 375"/>
                <a:gd name="T19" fmla="*/ 2147483647 h 50"/>
                <a:gd name="T20" fmla="*/ 2147483647 w 375"/>
                <a:gd name="T21" fmla="*/ 2147483647 h 50"/>
                <a:gd name="T22" fmla="*/ 2147483647 w 375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50"/>
                <a:gd name="T38" fmla="*/ 375 w 37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50">
                  <a:moveTo>
                    <a:pt x="0" y="0"/>
                  </a:moveTo>
                  <a:lnTo>
                    <a:pt x="34" y="41"/>
                  </a:lnTo>
                  <a:lnTo>
                    <a:pt x="68" y="41"/>
                  </a:lnTo>
                  <a:lnTo>
                    <a:pt x="102" y="38"/>
                  </a:lnTo>
                  <a:lnTo>
                    <a:pt x="136" y="22"/>
                  </a:lnTo>
                  <a:lnTo>
                    <a:pt x="170" y="47"/>
                  </a:lnTo>
                  <a:lnTo>
                    <a:pt x="205" y="23"/>
                  </a:lnTo>
                  <a:lnTo>
                    <a:pt x="239" y="26"/>
                  </a:lnTo>
                  <a:lnTo>
                    <a:pt x="273" y="35"/>
                  </a:lnTo>
                  <a:lnTo>
                    <a:pt x="307" y="34"/>
                  </a:lnTo>
                  <a:lnTo>
                    <a:pt x="341" y="42"/>
                  </a:lnTo>
                  <a:lnTo>
                    <a:pt x="375" y="5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80" name="Freeform 197"/>
            <p:cNvSpPr>
              <a:spLocks/>
            </p:cNvSpPr>
            <p:nvPr/>
          </p:nvSpPr>
          <p:spPr bwMode="auto">
            <a:xfrm>
              <a:off x="1566" y="1380"/>
              <a:ext cx="2250" cy="876"/>
            </a:xfrm>
            <a:custGeom>
              <a:avLst/>
              <a:gdLst>
                <a:gd name="T0" fmla="*/ 0 w 375"/>
                <a:gd name="T1" fmla="*/ 2147483647 h 146"/>
                <a:gd name="T2" fmla="*/ 2147483647 w 375"/>
                <a:gd name="T3" fmla="*/ 0 h 146"/>
                <a:gd name="T4" fmla="*/ 2147483647 w 375"/>
                <a:gd name="T5" fmla="*/ 2147483647 h 146"/>
                <a:gd name="T6" fmla="*/ 2147483647 w 375"/>
                <a:gd name="T7" fmla="*/ 2147483647 h 146"/>
                <a:gd name="T8" fmla="*/ 2147483647 w 375"/>
                <a:gd name="T9" fmla="*/ 2147483647 h 146"/>
                <a:gd name="T10" fmla="*/ 2147483647 w 375"/>
                <a:gd name="T11" fmla="*/ 2147483647 h 146"/>
                <a:gd name="T12" fmla="*/ 2147483647 w 375"/>
                <a:gd name="T13" fmla="*/ 2147483647 h 146"/>
                <a:gd name="T14" fmla="*/ 2147483647 w 375"/>
                <a:gd name="T15" fmla="*/ 2147483647 h 146"/>
                <a:gd name="T16" fmla="*/ 2147483647 w 375"/>
                <a:gd name="T17" fmla="*/ 2147483647 h 146"/>
                <a:gd name="T18" fmla="*/ 2147483647 w 375"/>
                <a:gd name="T19" fmla="*/ 2147483647 h 146"/>
                <a:gd name="T20" fmla="*/ 2147483647 w 375"/>
                <a:gd name="T21" fmla="*/ 2147483647 h 146"/>
                <a:gd name="T22" fmla="*/ 2147483647 w 375"/>
                <a:gd name="T23" fmla="*/ 2147483647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146"/>
                <a:gd name="T38" fmla="*/ 375 w 375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146">
                  <a:moveTo>
                    <a:pt x="0" y="47"/>
                  </a:moveTo>
                  <a:lnTo>
                    <a:pt x="34" y="0"/>
                  </a:lnTo>
                  <a:lnTo>
                    <a:pt x="68" y="41"/>
                  </a:lnTo>
                  <a:lnTo>
                    <a:pt x="102" y="76"/>
                  </a:lnTo>
                  <a:lnTo>
                    <a:pt x="136" y="35"/>
                  </a:lnTo>
                  <a:lnTo>
                    <a:pt x="170" y="69"/>
                  </a:lnTo>
                  <a:lnTo>
                    <a:pt x="205" y="84"/>
                  </a:lnTo>
                  <a:lnTo>
                    <a:pt x="239" y="77"/>
                  </a:lnTo>
                  <a:lnTo>
                    <a:pt x="273" y="81"/>
                  </a:lnTo>
                  <a:lnTo>
                    <a:pt x="307" y="103"/>
                  </a:lnTo>
                  <a:lnTo>
                    <a:pt x="341" y="128"/>
                  </a:lnTo>
                  <a:lnTo>
                    <a:pt x="375" y="14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81" name="Freeform 198"/>
            <p:cNvSpPr>
              <a:spLocks/>
            </p:cNvSpPr>
            <p:nvPr/>
          </p:nvSpPr>
          <p:spPr bwMode="auto">
            <a:xfrm>
              <a:off x="1566" y="1752"/>
              <a:ext cx="2250" cy="546"/>
            </a:xfrm>
            <a:custGeom>
              <a:avLst/>
              <a:gdLst>
                <a:gd name="T0" fmla="*/ 0 w 375"/>
                <a:gd name="T1" fmla="*/ 2147483647 h 91"/>
                <a:gd name="T2" fmla="*/ 2147483647 w 375"/>
                <a:gd name="T3" fmla="*/ 2147483647 h 91"/>
                <a:gd name="T4" fmla="*/ 2147483647 w 375"/>
                <a:gd name="T5" fmla="*/ 2147483647 h 91"/>
                <a:gd name="T6" fmla="*/ 2147483647 w 375"/>
                <a:gd name="T7" fmla="*/ 0 h 91"/>
                <a:gd name="T8" fmla="*/ 2147483647 w 375"/>
                <a:gd name="T9" fmla="*/ 2147483647 h 91"/>
                <a:gd name="T10" fmla="*/ 2147483647 w 375"/>
                <a:gd name="T11" fmla="*/ 2147483647 h 91"/>
                <a:gd name="T12" fmla="*/ 2147483647 w 375"/>
                <a:gd name="T13" fmla="*/ 2147483647 h 91"/>
                <a:gd name="T14" fmla="*/ 2147483647 w 375"/>
                <a:gd name="T15" fmla="*/ 2147483647 h 91"/>
                <a:gd name="T16" fmla="*/ 2147483647 w 375"/>
                <a:gd name="T17" fmla="*/ 2147483647 h 91"/>
                <a:gd name="T18" fmla="*/ 2147483647 w 375"/>
                <a:gd name="T19" fmla="*/ 2147483647 h 91"/>
                <a:gd name="T20" fmla="*/ 2147483647 w 375"/>
                <a:gd name="T21" fmla="*/ 2147483647 h 91"/>
                <a:gd name="T22" fmla="*/ 2147483647 w 375"/>
                <a:gd name="T23" fmla="*/ 2147483647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91"/>
                <a:gd name="T38" fmla="*/ 375 w 375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91">
                  <a:moveTo>
                    <a:pt x="0" y="30"/>
                  </a:moveTo>
                  <a:lnTo>
                    <a:pt x="34" y="11"/>
                  </a:lnTo>
                  <a:lnTo>
                    <a:pt x="68" y="2"/>
                  </a:lnTo>
                  <a:lnTo>
                    <a:pt x="102" y="0"/>
                  </a:lnTo>
                  <a:lnTo>
                    <a:pt x="136" y="45"/>
                  </a:lnTo>
                  <a:lnTo>
                    <a:pt x="170" y="57"/>
                  </a:lnTo>
                  <a:lnTo>
                    <a:pt x="205" y="50"/>
                  </a:lnTo>
                  <a:lnTo>
                    <a:pt x="239" y="30"/>
                  </a:lnTo>
                  <a:lnTo>
                    <a:pt x="273" y="32"/>
                  </a:lnTo>
                  <a:lnTo>
                    <a:pt x="307" y="45"/>
                  </a:lnTo>
                  <a:lnTo>
                    <a:pt x="341" y="91"/>
                  </a:lnTo>
                  <a:lnTo>
                    <a:pt x="375" y="67"/>
                  </a:ln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82" name="Freeform 199"/>
            <p:cNvSpPr>
              <a:spLocks/>
            </p:cNvSpPr>
            <p:nvPr/>
          </p:nvSpPr>
          <p:spPr bwMode="auto">
            <a:xfrm>
              <a:off x="1530" y="14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3" name="Freeform 200"/>
            <p:cNvSpPr>
              <a:spLocks/>
            </p:cNvSpPr>
            <p:nvPr/>
          </p:nvSpPr>
          <p:spPr bwMode="auto">
            <a:xfrm>
              <a:off x="1734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4" name="Freeform 201"/>
            <p:cNvSpPr>
              <a:spLocks/>
            </p:cNvSpPr>
            <p:nvPr/>
          </p:nvSpPr>
          <p:spPr bwMode="auto">
            <a:xfrm>
              <a:off x="1938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5" name="Freeform 202"/>
            <p:cNvSpPr>
              <a:spLocks/>
            </p:cNvSpPr>
            <p:nvPr/>
          </p:nvSpPr>
          <p:spPr bwMode="auto">
            <a:xfrm>
              <a:off x="2142" y="169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6" name="Freeform 203"/>
            <p:cNvSpPr>
              <a:spLocks/>
            </p:cNvSpPr>
            <p:nvPr/>
          </p:nvSpPr>
          <p:spPr bwMode="auto">
            <a:xfrm>
              <a:off x="2346" y="15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7" name="Freeform 204"/>
            <p:cNvSpPr>
              <a:spLocks/>
            </p:cNvSpPr>
            <p:nvPr/>
          </p:nvSpPr>
          <p:spPr bwMode="auto">
            <a:xfrm>
              <a:off x="2550" y="17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8" name="Freeform 205"/>
            <p:cNvSpPr>
              <a:spLocks/>
            </p:cNvSpPr>
            <p:nvPr/>
          </p:nvSpPr>
          <p:spPr bwMode="auto">
            <a:xfrm>
              <a:off x="2760" y="16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9" name="Freeform 206"/>
            <p:cNvSpPr>
              <a:spLocks/>
            </p:cNvSpPr>
            <p:nvPr/>
          </p:nvSpPr>
          <p:spPr bwMode="auto">
            <a:xfrm>
              <a:off x="2964" y="162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0" name="Freeform 207"/>
            <p:cNvSpPr>
              <a:spLocks/>
            </p:cNvSpPr>
            <p:nvPr/>
          </p:nvSpPr>
          <p:spPr bwMode="auto">
            <a:xfrm>
              <a:off x="3168" y="167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1" name="Freeform 208"/>
            <p:cNvSpPr>
              <a:spLocks/>
            </p:cNvSpPr>
            <p:nvPr/>
          </p:nvSpPr>
          <p:spPr bwMode="auto">
            <a:xfrm>
              <a:off x="3372" y="166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2" name="Freeform 209"/>
            <p:cNvSpPr>
              <a:spLocks/>
            </p:cNvSpPr>
            <p:nvPr/>
          </p:nvSpPr>
          <p:spPr bwMode="auto">
            <a:xfrm>
              <a:off x="3576" y="17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3" name="Freeform 210"/>
            <p:cNvSpPr>
              <a:spLocks/>
            </p:cNvSpPr>
            <p:nvPr/>
          </p:nvSpPr>
          <p:spPr bwMode="auto">
            <a:xfrm>
              <a:off x="3780" y="17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4" name="Rectangle 211"/>
            <p:cNvSpPr>
              <a:spLocks noChangeArrowheads="1"/>
            </p:cNvSpPr>
            <p:nvPr/>
          </p:nvSpPr>
          <p:spPr bwMode="auto">
            <a:xfrm>
              <a:off x="1530" y="162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95" name="Rectangle 212"/>
            <p:cNvSpPr>
              <a:spLocks noChangeArrowheads="1"/>
            </p:cNvSpPr>
            <p:nvPr/>
          </p:nvSpPr>
          <p:spPr bwMode="auto">
            <a:xfrm>
              <a:off x="1734" y="134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96" name="Rectangle 213"/>
            <p:cNvSpPr>
              <a:spLocks noChangeArrowheads="1"/>
            </p:cNvSpPr>
            <p:nvPr/>
          </p:nvSpPr>
          <p:spPr bwMode="auto">
            <a:xfrm>
              <a:off x="1938" y="159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97" name="Rectangle 214"/>
            <p:cNvSpPr>
              <a:spLocks noChangeArrowheads="1"/>
            </p:cNvSpPr>
            <p:nvPr/>
          </p:nvSpPr>
          <p:spPr bwMode="auto">
            <a:xfrm>
              <a:off x="2142" y="180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98" name="Rectangle 215"/>
            <p:cNvSpPr>
              <a:spLocks noChangeArrowheads="1"/>
            </p:cNvSpPr>
            <p:nvPr/>
          </p:nvSpPr>
          <p:spPr bwMode="auto">
            <a:xfrm>
              <a:off x="2346" y="155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99" name="Rectangle 216"/>
            <p:cNvSpPr>
              <a:spLocks noChangeArrowheads="1"/>
            </p:cNvSpPr>
            <p:nvPr/>
          </p:nvSpPr>
          <p:spPr bwMode="auto">
            <a:xfrm>
              <a:off x="2550" y="175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0" name="Rectangle 217"/>
            <p:cNvSpPr>
              <a:spLocks noChangeArrowheads="1"/>
            </p:cNvSpPr>
            <p:nvPr/>
          </p:nvSpPr>
          <p:spPr bwMode="auto">
            <a:xfrm>
              <a:off x="2760" y="184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1" name="Rectangle 218"/>
            <p:cNvSpPr>
              <a:spLocks noChangeArrowheads="1"/>
            </p:cNvSpPr>
            <p:nvPr/>
          </p:nvSpPr>
          <p:spPr bwMode="auto">
            <a:xfrm>
              <a:off x="2964" y="180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2" name="Rectangle 219"/>
            <p:cNvSpPr>
              <a:spLocks noChangeArrowheads="1"/>
            </p:cNvSpPr>
            <p:nvPr/>
          </p:nvSpPr>
          <p:spPr bwMode="auto">
            <a:xfrm>
              <a:off x="3168" y="183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3" name="Rectangle 220"/>
            <p:cNvSpPr>
              <a:spLocks noChangeArrowheads="1"/>
            </p:cNvSpPr>
            <p:nvPr/>
          </p:nvSpPr>
          <p:spPr bwMode="auto">
            <a:xfrm>
              <a:off x="3372" y="1962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4" name="Rectangle 221"/>
            <p:cNvSpPr>
              <a:spLocks noChangeArrowheads="1"/>
            </p:cNvSpPr>
            <p:nvPr/>
          </p:nvSpPr>
          <p:spPr bwMode="auto">
            <a:xfrm>
              <a:off x="3576" y="2112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5" name="Rectangle 222"/>
            <p:cNvSpPr>
              <a:spLocks noChangeArrowheads="1"/>
            </p:cNvSpPr>
            <p:nvPr/>
          </p:nvSpPr>
          <p:spPr bwMode="auto">
            <a:xfrm>
              <a:off x="3780" y="222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06" name="Freeform 223"/>
            <p:cNvSpPr>
              <a:spLocks/>
            </p:cNvSpPr>
            <p:nvPr/>
          </p:nvSpPr>
          <p:spPr bwMode="auto">
            <a:xfrm>
              <a:off x="1530" y="18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7" name="Freeform 224"/>
            <p:cNvSpPr>
              <a:spLocks/>
            </p:cNvSpPr>
            <p:nvPr/>
          </p:nvSpPr>
          <p:spPr bwMode="auto">
            <a:xfrm>
              <a:off x="1734" y="178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8" name="Freeform 225"/>
            <p:cNvSpPr>
              <a:spLocks/>
            </p:cNvSpPr>
            <p:nvPr/>
          </p:nvSpPr>
          <p:spPr bwMode="auto">
            <a:xfrm>
              <a:off x="1938" y="172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9" name="Freeform 226"/>
            <p:cNvSpPr>
              <a:spLocks/>
            </p:cNvSpPr>
            <p:nvPr/>
          </p:nvSpPr>
          <p:spPr bwMode="auto">
            <a:xfrm>
              <a:off x="2142" y="17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0" name="Freeform 227"/>
            <p:cNvSpPr>
              <a:spLocks/>
            </p:cNvSpPr>
            <p:nvPr/>
          </p:nvSpPr>
          <p:spPr bwMode="auto">
            <a:xfrm>
              <a:off x="2346" y="198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1" name="Freeform 228"/>
            <p:cNvSpPr>
              <a:spLocks/>
            </p:cNvSpPr>
            <p:nvPr/>
          </p:nvSpPr>
          <p:spPr bwMode="auto">
            <a:xfrm>
              <a:off x="2550" y="205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2" name="Freeform 229"/>
            <p:cNvSpPr>
              <a:spLocks/>
            </p:cNvSpPr>
            <p:nvPr/>
          </p:nvSpPr>
          <p:spPr bwMode="auto">
            <a:xfrm>
              <a:off x="2760" y="20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3" name="Freeform 230"/>
            <p:cNvSpPr>
              <a:spLocks/>
            </p:cNvSpPr>
            <p:nvPr/>
          </p:nvSpPr>
          <p:spPr bwMode="auto">
            <a:xfrm>
              <a:off x="2964" y="18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4" name="Freeform 231"/>
            <p:cNvSpPr>
              <a:spLocks/>
            </p:cNvSpPr>
            <p:nvPr/>
          </p:nvSpPr>
          <p:spPr bwMode="auto">
            <a:xfrm>
              <a:off x="3168" y="190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5" name="Freeform 232"/>
            <p:cNvSpPr>
              <a:spLocks/>
            </p:cNvSpPr>
            <p:nvPr/>
          </p:nvSpPr>
          <p:spPr bwMode="auto">
            <a:xfrm>
              <a:off x="3372" y="198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6" name="Freeform 233"/>
            <p:cNvSpPr>
              <a:spLocks/>
            </p:cNvSpPr>
            <p:nvPr/>
          </p:nvSpPr>
          <p:spPr bwMode="auto">
            <a:xfrm>
              <a:off x="3576" y="22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7" name="Freeform 234"/>
            <p:cNvSpPr>
              <a:spLocks/>
            </p:cNvSpPr>
            <p:nvPr/>
          </p:nvSpPr>
          <p:spPr bwMode="auto">
            <a:xfrm>
              <a:off x="3780" y="21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8" name="Rectangle 235"/>
            <p:cNvSpPr>
              <a:spLocks noChangeArrowheads="1"/>
            </p:cNvSpPr>
            <p:nvPr/>
          </p:nvSpPr>
          <p:spPr bwMode="auto">
            <a:xfrm>
              <a:off x="1314" y="2891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0</a:t>
              </a:r>
              <a:endParaRPr lang="nl-NL" altLang="en-US" sz="1200"/>
            </a:p>
          </p:txBody>
        </p:sp>
        <p:sp>
          <p:nvSpPr>
            <p:cNvPr id="37119" name="Rectangle 236"/>
            <p:cNvSpPr>
              <a:spLocks noChangeArrowheads="1"/>
            </p:cNvSpPr>
            <p:nvPr/>
          </p:nvSpPr>
          <p:spPr bwMode="auto">
            <a:xfrm>
              <a:off x="1194" y="2676"/>
              <a:ext cx="20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200</a:t>
              </a:r>
              <a:endParaRPr lang="nl-NL" altLang="en-US" sz="1200"/>
            </a:p>
          </p:txBody>
        </p:sp>
        <p:sp>
          <p:nvSpPr>
            <p:cNvPr id="37120" name="Rectangle 237"/>
            <p:cNvSpPr>
              <a:spLocks noChangeArrowheads="1"/>
            </p:cNvSpPr>
            <p:nvPr/>
          </p:nvSpPr>
          <p:spPr bwMode="auto">
            <a:xfrm>
              <a:off x="1194" y="2455"/>
              <a:ext cx="20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400</a:t>
              </a:r>
              <a:endParaRPr lang="nl-NL" altLang="en-US" sz="1200"/>
            </a:p>
          </p:txBody>
        </p:sp>
        <p:sp>
          <p:nvSpPr>
            <p:cNvPr id="37121" name="Rectangle 238"/>
            <p:cNvSpPr>
              <a:spLocks noChangeArrowheads="1"/>
            </p:cNvSpPr>
            <p:nvPr/>
          </p:nvSpPr>
          <p:spPr bwMode="auto">
            <a:xfrm>
              <a:off x="1194" y="2239"/>
              <a:ext cx="20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600</a:t>
              </a:r>
              <a:endParaRPr lang="nl-NL" altLang="en-US" sz="1200"/>
            </a:p>
          </p:txBody>
        </p:sp>
        <p:sp>
          <p:nvSpPr>
            <p:cNvPr id="37122" name="Rectangle 239"/>
            <p:cNvSpPr>
              <a:spLocks noChangeArrowheads="1"/>
            </p:cNvSpPr>
            <p:nvPr/>
          </p:nvSpPr>
          <p:spPr bwMode="auto">
            <a:xfrm>
              <a:off x="1194" y="2015"/>
              <a:ext cx="20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800</a:t>
              </a:r>
              <a:endParaRPr lang="nl-NL" altLang="en-US" sz="1200"/>
            </a:p>
          </p:txBody>
        </p:sp>
        <p:sp>
          <p:nvSpPr>
            <p:cNvPr id="37123" name="Rectangle 240"/>
            <p:cNvSpPr>
              <a:spLocks noChangeArrowheads="1"/>
            </p:cNvSpPr>
            <p:nvPr/>
          </p:nvSpPr>
          <p:spPr bwMode="auto">
            <a:xfrm>
              <a:off x="1131" y="1800"/>
              <a:ext cx="27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1000</a:t>
              </a:r>
              <a:endParaRPr lang="nl-NL" altLang="en-US" sz="1200"/>
            </a:p>
          </p:txBody>
        </p:sp>
        <p:sp>
          <p:nvSpPr>
            <p:cNvPr id="37124" name="Rectangle 241"/>
            <p:cNvSpPr>
              <a:spLocks noChangeArrowheads="1"/>
            </p:cNvSpPr>
            <p:nvPr/>
          </p:nvSpPr>
          <p:spPr bwMode="auto">
            <a:xfrm>
              <a:off x="1131" y="1578"/>
              <a:ext cx="27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1200</a:t>
              </a:r>
              <a:endParaRPr lang="nl-NL" altLang="en-US" sz="1200"/>
            </a:p>
          </p:txBody>
        </p:sp>
        <p:sp>
          <p:nvSpPr>
            <p:cNvPr id="37125" name="Rectangle 242"/>
            <p:cNvSpPr>
              <a:spLocks noChangeArrowheads="1"/>
            </p:cNvSpPr>
            <p:nvPr/>
          </p:nvSpPr>
          <p:spPr bwMode="auto">
            <a:xfrm>
              <a:off x="1131" y="1363"/>
              <a:ext cx="27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1400</a:t>
              </a:r>
              <a:endParaRPr lang="nl-NL" altLang="en-US" sz="1200"/>
            </a:p>
          </p:txBody>
        </p:sp>
        <p:sp>
          <p:nvSpPr>
            <p:cNvPr id="37126" name="Rectangle 243"/>
            <p:cNvSpPr>
              <a:spLocks noChangeArrowheads="1"/>
            </p:cNvSpPr>
            <p:nvPr/>
          </p:nvSpPr>
          <p:spPr bwMode="auto">
            <a:xfrm>
              <a:off x="1131" y="1141"/>
              <a:ext cx="27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1600</a:t>
              </a:r>
              <a:endParaRPr lang="nl-NL" altLang="en-US" sz="1200"/>
            </a:p>
          </p:txBody>
        </p:sp>
        <p:sp>
          <p:nvSpPr>
            <p:cNvPr id="37127" name="Rectangle 244"/>
            <p:cNvSpPr>
              <a:spLocks noChangeArrowheads="1"/>
            </p:cNvSpPr>
            <p:nvPr/>
          </p:nvSpPr>
          <p:spPr bwMode="auto">
            <a:xfrm>
              <a:off x="1535" y="3054"/>
              <a:ext cx="6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</a:t>
              </a:r>
              <a:endParaRPr lang="nl-NL" altLang="en-US" sz="1200"/>
            </a:p>
          </p:txBody>
        </p:sp>
        <p:sp>
          <p:nvSpPr>
            <p:cNvPr id="37128" name="Rectangle 245"/>
            <p:cNvSpPr>
              <a:spLocks noChangeArrowheads="1"/>
            </p:cNvSpPr>
            <p:nvPr/>
          </p:nvSpPr>
          <p:spPr bwMode="auto">
            <a:xfrm>
              <a:off x="1740" y="3054"/>
              <a:ext cx="6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9</a:t>
              </a:r>
              <a:endParaRPr lang="nl-NL" altLang="en-US" sz="1200"/>
            </a:p>
          </p:txBody>
        </p:sp>
        <p:sp>
          <p:nvSpPr>
            <p:cNvPr id="37129" name="Rectangle 246"/>
            <p:cNvSpPr>
              <a:spLocks noChangeArrowheads="1"/>
            </p:cNvSpPr>
            <p:nvPr/>
          </p:nvSpPr>
          <p:spPr bwMode="auto">
            <a:xfrm>
              <a:off x="1914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</a:t>
              </a:r>
              <a:endParaRPr lang="nl-NL" altLang="en-US" sz="1200"/>
            </a:p>
          </p:txBody>
        </p:sp>
        <p:sp>
          <p:nvSpPr>
            <p:cNvPr id="37130" name="Rectangle 247"/>
            <p:cNvSpPr>
              <a:spLocks noChangeArrowheads="1"/>
            </p:cNvSpPr>
            <p:nvPr/>
          </p:nvSpPr>
          <p:spPr bwMode="auto">
            <a:xfrm>
              <a:off x="2119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11</a:t>
              </a:r>
              <a:endParaRPr lang="nl-NL" altLang="en-US" sz="1200"/>
            </a:p>
          </p:txBody>
        </p:sp>
        <p:sp>
          <p:nvSpPr>
            <p:cNvPr id="37131" name="Rectangle 248"/>
            <p:cNvSpPr>
              <a:spLocks noChangeArrowheads="1"/>
            </p:cNvSpPr>
            <p:nvPr/>
          </p:nvSpPr>
          <p:spPr bwMode="auto">
            <a:xfrm>
              <a:off x="2320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</a:t>
              </a:r>
              <a:endParaRPr lang="nl-NL" altLang="en-US" sz="1200"/>
            </a:p>
          </p:txBody>
        </p:sp>
        <p:sp>
          <p:nvSpPr>
            <p:cNvPr id="37132" name="Rectangle 249"/>
            <p:cNvSpPr>
              <a:spLocks noChangeArrowheads="1"/>
            </p:cNvSpPr>
            <p:nvPr/>
          </p:nvSpPr>
          <p:spPr bwMode="auto">
            <a:xfrm>
              <a:off x="2525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13</a:t>
              </a:r>
              <a:endParaRPr lang="nl-NL" altLang="en-US" sz="1200"/>
            </a:p>
          </p:txBody>
        </p:sp>
        <p:sp>
          <p:nvSpPr>
            <p:cNvPr id="37133" name="Rectangle 250"/>
            <p:cNvSpPr>
              <a:spLocks noChangeArrowheads="1"/>
            </p:cNvSpPr>
            <p:nvPr/>
          </p:nvSpPr>
          <p:spPr bwMode="auto">
            <a:xfrm>
              <a:off x="2736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</a:t>
              </a:r>
              <a:endParaRPr lang="nl-NL" altLang="en-US" sz="1200"/>
            </a:p>
          </p:txBody>
        </p:sp>
        <p:sp>
          <p:nvSpPr>
            <p:cNvPr id="37134" name="Rectangle 251"/>
            <p:cNvSpPr>
              <a:spLocks noChangeArrowheads="1"/>
            </p:cNvSpPr>
            <p:nvPr/>
          </p:nvSpPr>
          <p:spPr bwMode="auto">
            <a:xfrm>
              <a:off x="2940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15</a:t>
              </a:r>
              <a:endParaRPr lang="nl-NL" altLang="en-US" sz="1200"/>
            </a:p>
          </p:txBody>
        </p:sp>
        <p:sp>
          <p:nvSpPr>
            <p:cNvPr id="37135" name="Rectangle 252"/>
            <p:cNvSpPr>
              <a:spLocks noChangeArrowheads="1"/>
            </p:cNvSpPr>
            <p:nvPr/>
          </p:nvSpPr>
          <p:spPr bwMode="auto">
            <a:xfrm>
              <a:off x="3145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</a:t>
              </a:r>
              <a:endParaRPr lang="nl-NL" altLang="en-US" sz="1200"/>
            </a:p>
          </p:txBody>
        </p:sp>
        <p:sp>
          <p:nvSpPr>
            <p:cNvPr id="37136" name="Rectangle 253"/>
            <p:cNvSpPr>
              <a:spLocks noChangeArrowheads="1"/>
            </p:cNvSpPr>
            <p:nvPr/>
          </p:nvSpPr>
          <p:spPr bwMode="auto">
            <a:xfrm>
              <a:off x="3348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17</a:t>
              </a:r>
              <a:endParaRPr lang="nl-NL" altLang="en-US" sz="1200"/>
            </a:p>
          </p:txBody>
        </p:sp>
        <p:sp>
          <p:nvSpPr>
            <p:cNvPr id="37137" name="Rectangle 254"/>
            <p:cNvSpPr>
              <a:spLocks noChangeArrowheads="1"/>
            </p:cNvSpPr>
            <p:nvPr/>
          </p:nvSpPr>
          <p:spPr bwMode="auto">
            <a:xfrm>
              <a:off x="3551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18</a:t>
              </a:r>
              <a:endParaRPr lang="nl-NL" altLang="en-US" sz="1200"/>
            </a:p>
          </p:txBody>
        </p:sp>
        <p:sp>
          <p:nvSpPr>
            <p:cNvPr id="37138" name="Rectangle 255"/>
            <p:cNvSpPr>
              <a:spLocks noChangeArrowheads="1"/>
            </p:cNvSpPr>
            <p:nvPr/>
          </p:nvSpPr>
          <p:spPr bwMode="auto">
            <a:xfrm>
              <a:off x="3755" y="3054"/>
              <a:ext cx="13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19</a:t>
              </a:r>
              <a:endParaRPr lang="nl-NL" altLang="en-US" sz="1200"/>
            </a:p>
          </p:txBody>
        </p:sp>
        <p:sp>
          <p:nvSpPr>
            <p:cNvPr id="37139" name="Line 256"/>
            <p:cNvSpPr>
              <a:spLocks noChangeShapeType="1"/>
            </p:cNvSpPr>
            <p:nvPr/>
          </p:nvSpPr>
          <p:spPr bwMode="auto">
            <a:xfrm>
              <a:off x="4020" y="1926"/>
              <a:ext cx="19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40" name="Freeform 257"/>
            <p:cNvSpPr>
              <a:spLocks/>
            </p:cNvSpPr>
            <p:nvPr/>
          </p:nvSpPr>
          <p:spPr bwMode="auto">
            <a:xfrm>
              <a:off x="4080" y="189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1" name="Rectangle 258"/>
            <p:cNvSpPr>
              <a:spLocks noChangeArrowheads="1"/>
            </p:cNvSpPr>
            <p:nvPr/>
          </p:nvSpPr>
          <p:spPr bwMode="auto">
            <a:xfrm>
              <a:off x="4242" y="1865"/>
              <a:ext cx="5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Controles</a:t>
              </a:r>
              <a:endParaRPr lang="nl-NL" altLang="en-US" sz="1200"/>
            </a:p>
          </p:txBody>
        </p:sp>
        <p:sp>
          <p:nvSpPr>
            <p:cNvPr id="37142" name="Line 259"/>
            <p:cNvSpPr>
              <a:spLocks noChangeShapeType="1"/>
            </p:cNvSpPr>
            <p:nvPr/>
          </p:nvSpPr>
          <p:spPr bwMode="auto">
            <a:xfrm>
              <a:off x="4020" y="2082"/>
              <a:ext cx="19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43" name="Rectangle 260"/>
            <p:cNvSpPr>
              <a:spLocks noChangeArrowheads="1"/>
            </p:cNvSpPr>
            <p:nvPr/>
          </p:nvSpPr>
          <p:spPr bwMode="auto">
            <a:xfrm>
              <a:off x="4080" y="204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144" name="Rectangle 261"/>
            <p:cNvSpPr>
              <a:spLocks noChangeArrowheads="1"/>
            </p:cNvSpPr>
            <p:nvPr/>
          </p:nvSpPr>
          <p:spPr bwMode="auto">
            <a:xfrm>
              <a:off x="4242" y="2021"/>
              <a:ext cx="32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 dirty="0">
                  <a:solidFill>
                    <a:srgbClr val="000000"/>
                  </a:solidFill>
                </a:rPr>
                <a:t>CLBP</a:t>
              </a:r>
              <a:endParaRPr lang="nl-NL" altLang="en-US" sz="1200" dirty="0"/>
            </a:p>
          </p:txBody>
        </p:sp>
        <p:sp>
          <p:nvSpPr>
            <p:cNvPr id="37145" name="Line 262"/>
            <p:cNvSpPr>
              <a:spLocks noChangeShapeType="1"/>
            </p:cNvSpPr>
            <p:nvPr/>
          </p:nvSpPr>
          <p:spPr bwMode="auto">
            <a:xfrm>
              <a:off x="4020" y="2238"/>
              <a:ext cx="19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46" name="Freeform 263"/>
            <p:cNvSpPr>
              <a:spLocks/>
            </p:cNvSpPr>
            <p:nvPr/>
          </p:nvSpPr>
          <p:spPr bwMode="auto">
            <a:xfrm>
              <a:off x="4080" y="22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7" name="Rectangle 264"/>
            <p:cNvSpPr>
              <a:spLocks noChangeArrowheads="1"/>
            </p:cNvSpPr>
            <p:nvPr/>
          </p:nvSpPr>
          <p:spPr bwMode="auto">
            <a:xfrm>
              <a:off x="4242" y="2177"/>
              <a:ext cx="3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COPD</a:t>
              </a:r>
              <a:endParaRPr lang="nl-NL" altLang="en-US" sz="1200"/>
            </a:p>
          </p:txBody>
        </p:sp>
      </p:grpSp>
      <p:grpSp>
        <p:nvGrpSpPr>
          <p:cNvPr id="5" name="Group 265"/>
          <p:cNvGrpSpPr>
            <a:grpSpLocks/>
          </p:cNvGrpSpPr>
          <p:nvPr/>
        </p:nvGrpSpPr>
        <p:grpSpPr bwMode="auto">
          <a:xfrm>
            <a:off x="3987800" y="1555750"/>
            <a:ext cx="5156200" cy="3168650"/>
            <a:chOff x="1026" y="1020"/>
            <a:chExt cx="3708" cy="2280"/>
          </a:xfrm>
        </p:grpSpPr>
        <p:sp>
          <p:nvSpPr>
            <p:cNvPr id="36876" name="AutoShape 266"/>
            <p:cNvSpPr>
              <a:spLocks noChangeAspect="1" noChangeArrowheads="1" noTextEdit="1"/>
            </p:cNvSpPr>
            <p:nvPr/>
          </p:nvSpPr>
          <p:spPr bwMode="auto">
            <a:xfrm>
              <a:off x="1026" y="1020"/>
              <a:ext cx="3708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Rectangle 267"/>
            <p:cNvSpPr>
              <a:spLocks noChangeArrowheads="1"/>
            </p:cNvSpPr>
            <p:nvPr/>
          </p:nvSpPr>
          <p:spPr bwMode="auto">
            <a:xfrm>
              <a:off x="1464" y="1200"/>
              <a:ext cx="2454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878" name="Line 268"/>
            <p:cNvSpPr>
              <a:spLocks noChangeShapeType="1"/>
            </p:cNvSpPr>
            <p:nvPr/>
          </p:nvSpPr>
          <p:spPr bwMode="auto">
            <a:xfrm>
              <a:off x="1464" y="273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269"/>
            <p:cNvSpPr>
              <a:spLocks noChangeShapeType="1"/>
            </p:cNvSpPr>
            <p:nvPr/>
          </p:nvSpPr>
          <p:spPr bwMode="auto">
            <a:xfrm>
              <a:off x="1464" y="2514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270"/>
            <p:cNvSpPr>
              <a:spLocks noChangeShapeType="1"/>
            </p:cNvSpPr>
            <p:nvPr/>
          </p:nvSpPr>
          <p:spPr bwMode="auto">
            <a:xfrm>
              <a:off x="1464" y="229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271"/>
            <p:cNvSpPr>
              <a:spLocks noChangeShapeType="1"/>
            </p:cNvSpPr>
            <p:nvPr/>
          </p:nvSpPr>
          <p:spPr bwMode="auto">
            <a:xfrm>
              <a:off x="1464" y="2076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272"/>
            <p:cNvSpPr>
              <a:spLocks noChangeShapeType="1"/>
            </p:cNvSpPr>
            <p:nvPr/>
          </p:nvSpPr>
          <p:spPr bwMode="auto">
            <a:xfrm>
              <a:off x="1464" y="1860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273"/>
            <p:cNvSpPr>
              <a:spLocks noChangeShapeType="1"/>
            </p:cNvSpPr>
            <p:nvPr/>
          </p:nvSpPr>
          <p:spPr bwMode="auto">
            <a:xfrm>
              <a:off x="1464" y="1638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74"/>
            <p:cNvSpPr>
              <a:spLocks noChangeShapeType="1"/>
            </p:cNvSpPr>
            <p:nvPr/>
          </p:nvSpPr>
          <p:spPr bwMode="auto">
            <a:xfrm>
              <a:off x="1464" y="142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275"/>
            <p:cNvSpPr>
              <a:spLocks noChangeShapeType="1"/>
            </p:cNvSpPr>
            <p:nvPr/>
          </p:nvSpPr>
          <p:spPr bwMode="auto">
            <a:xfrm>
              <a:off x="1464" y="1200"/>
              <a:ext cx="0" cy="17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276"/>
            <p:cNvSpPr>
              <a:spLocks noChangeShapeType="1"/>
            </p:cNvSpPr>
            <p:nvPr/>
          </p:nvSpPr>
          <p:spPr bwMode="auto">
            <a:xfrm>
              <a:off x="1428" y="295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77"/>
            <p:cNvSpPr>
              <a:spLocks noChangeShapeType="1"/>
            </p:cNvSpPr>
            <p:nvPr/>
          </p:nvSpPr>
          <p:spPr bwMode="auto">
            <a:xfrm>
              <a:off x="1428" y="273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278"/>
            <p:cNvSpPr>
              <a:spLocks noChangeShapeType="1"/>
            </p:cNvSpPr>
            <p:nvPr/>
          </p:nvSpPr>
          <p:spPr bwMode="auto">
            <a:xfrm>
              <a:off x="1428" y="2514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279"/>
            <p:cNvSpPr>
              <a:spLocks noChangeShapeType="1"/>
            </p:cNvSpPr>
            <p:nvPr/>
          </p:nvSpPr>
          <p:spPr bwMode="auto">
            <a:xfrm>
              <a:off x="1428" y="229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280"/>
            <p:cNvSpPr>
              <a:spLocks noChangeShapeType="1"/>
            </p:cNvSpPr>
            <p:nvPr/>
          </p:nvSpPr>
          <p:spPr bwMode="auto">
            <a:xfrm>
              <a:off x="1428" y="2076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81"/>
            <p:cNvSpPr>
              <a:spLocks noChangeShapeType="1"/>
            </p:cNvSpPr>
            <p:nvPr/>
          </p:nvSpPr>
          <p:spPr bwMode="auto">
            <a:xfrm>
              <a:off x="1428" y="186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282"/>
            <p:cNvSpPr>
              <a:spLocks noChangeShapeType="1"/>
            </p:cNvSpPr>
            <p:nvPr/>
          </p:nvSpPr>
          <p:spPr bwMode="auto">
            <a:xfrm>
              <a:off x="1428" y="1638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283"/>
            <p:cNvSpPr>
              <a:spLocks noChangeShapeType="1"/>
            </p:cNvSpPr>
            <p:nvPr/>
          </p:nvSpPr>
          <p:spPr bwMode="auto">
            <a:xfrm>
              <a:off x="1428" y="1422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284"/>
            <p:cNvSpPr>
              <a:spLocks noChangeShapeType="1"/>
            </p:cNvSpPr>
            <p:nvPr/>
          </p:nvSpPr>
          <p:spPr bwMode="auto">
            <a:xfrm>
              <a:off x="1428" y="1200"/>
              <a:ext cx="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285"/>
            <p:cNvSpPr>
              <a:spLocks noChangeShapeType="1"/>
            </p:cNvSpPr>
            <p:nvPr/>
          </p:nvSpPr>
          <p:spPr bwMode="auto">
            <a:xfrm>
              <a:off x="1464" y="2952"/>
              <a:ext cx="24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286"/>
            <p:cNvSpPr>
              <a:spLocks noChangeShapeType="1"/>
            </p:cNvSpPr>
            <p:nvPr/>
          </p:nvSpPr>
          <p:spPr bwMode="auto">
            <a:xfrm flipV="1">
              <a:off x="146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287"/>
            <p:cNvSpPr>
              <a:spLocks noChangeShapeType="1"/>
            </p:cNvSpPr>
            <p:nvPr/>
          </p:nvSpPr>
          <p:spPr bwMode="auto">
            <a:xfrm flipV="1">
              <a:off x="166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288"/>
            <p:cNvSpPr>
              <a:spLocks noChangeShapeType="1"/>
            </p:cNvSpPr>
            <p:nvPr/>
          </p:nvSpPr>
          <p:spPr bwMode="auto">
            <a:xfrm flipV="1">
              <a:off x="187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289"/>
            <p:cNvSpPr>
              <a:spLocks noChangeShapeType="1"/>
            </p:cNvSpPr>
            <p:nvPr/>
          </p:nvSpPr>
          <p:spPr bwMode="auto">
            <a:xfrm flipV="1">
              <a:off x="207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290"/>
            <p:cNvSpPr>
              <a:spLocks noChangeShapeType="1"/>
            </p:cNvSpPr>
            <p:nvPr/>
          </p:nvSpPr>
          <p:spPr bwMode="auto">
            <a:xfrm flipV="1">
              <a:off x="228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291"/>
            <p:cNvSpPr>
              <a:spLocks noChangeShapeType="1"/>
            </p:cNvSpPr>
            <p:nvPr/>
          </p:nvSpPr>
          <p:spPr bwMode="auto">
            <a:xfrm flipV="1">
              <a:off x="248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292"/>
            <p:cNvSpPr>
              <a:spLocks noChangeShapeType="1"/>
            </p:cNvSpPr>
            <p:nvPr/>
          </p:nvSpPr>
          <p:spPr bwMode="auto">
            <a:xfrm flipV="1">
              <a:off x="269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293"/>
            <p:cNvSpPr>
              <a:spLocks noChangeShapeType="1"/>
            </p:cNvSpPr>
            <p:nvPr/>
          </p:nvSpPr>
          <p:spPr bwMode="auto">
            <a:xfrm flipV="1">
              <a:off x="289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294"/>
            <p:cNvSpPr>
              <a:spLocks noChangeShapeType="1"/>
            </p:cNvSpPr>
            <p:nvPr/>
          </p:nvSpPr>
          <p:spPr bwMode="auto">
            <a:xfrm flipV="1">
              <a:off x="3102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Line 295"/>
            <p:cNvSpPr>
              <a:spLocks noChangeShapeType="1"/>
            </p:cNvSpPr>
            <p:nvPr/>
          </p:nvSpPr>
          <p:spPr bwMode="auto">
            <a:xfrm flipV="1">
              <a:off x="3306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296"/>
            <p:cNvSpPr>
              <a:spLocks noChangeShapeType="1"/>
            </p:cNvSpPr>
            <p:nvPr/>
          </p:nvSpPr>
          <p:spPr bwMode="auto">
            <a:xfrm flipV="1">
              <a:off x="3510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Line 297"/>
            <p:cNvSpPr>
              <a:spLocks noChangeShapeType="1"/>
            </p:cNvSpPr>
            <p:nvPr/>
          </p:nvSpPr>
          <p:spPr bwMode="auto">
            <a:xfrm flipV="1">
              <a:off x="3714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Line 298"/>
            <p:cNvSpPr>
              <a:spLocks noChangeShapeType="1"/>
            </p:cNvSpPr>
            <p:nvPr/>
          </p:nvSpPr>
          <p:spPr bwMode="auto">
            <a:xfrm flipV="1">
              <a:off x="3918" y="2952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299"/>
            <p:cNvSpPr>
              <a:spLocks/>
            </p:cNvSpPr>
            <p:nvPr/>
          </p:nvSpPr>
          <p:spPr bwMode="auto">
            <a:xfrm>
              <a:off x="1566" y="1500"/>
              <a:ext cx="2250" cy="300"/>
            </a:xfrm>
            <a:custGeom>
              <a:avLst/>
              <a:gdLst>
                <a:gd name="T0" fmla="*/ 0 w 375"/>
                <a:gd name="T1" fmla="*/ 0 h 50"/>
                <a:gd name="T2" fmla="*/ 2147483647 w 375"/>
                <a:gd name="T3" fmla="*/ 2147483647 h 50"/>
                <a:gd name="T4" fmla="*/ 2147483647 w 375"/>
                <a:gd name="T5" fmla="*/ 2147483647 h 50"/>
                <a:gd name="T6" fmla="*/ 2147483647 w 375"/>
                <a:gd name="T7" fmla="*/ 2147483647 h 50"/>
                <a:gd name="T8" fmla="*/ 2147483647 w 375"/>
                <a:gd name="T9" fmla="*/ 2147483647 h 50"/>
                <a:gd name="T10" fmla="*/ 2147483647 w 375"/>
                <a:gd name="T11" fmla="*/ 2147483647 h 50"/>
                <a:gd name="T12" fmla="*/ 2147483647 w 375"/>
                <a:gd name="T13" fmla="*/ 2147483647 h 50"/>
                <a:gd name="T14" fmla="*/ 2147483647 w 375"/>
                <a:gd name="T15" fmla="*/ 2147483647 h 50"/>
                <a:gd name="T16" fmla="*/ 2147483647 w 375"/>
                <a:gd name="T17" fmla="*/ 2147483647 h 50"/>
                <a:gd name="T18" fmla="*/ 2147483647 w 375"/>
                <a:gd name="T19" fmla="*/ 2147483647 h 50"/>
                <a:gd name="T20" fmla="*/ 2147483647 w 375"/>
                <a:gd name="T21" fmla="*/ 2147483647 h 50"/>
                <a:gd name="T22" fmla="*/ 2147483647 w 375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50"/>
                <a:gd name="T38" fmla="*/ 375 w 37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50">
                  <a:moveTo>
                    <a:pt x="0" y="0"/>
                  </a:moveTo>
                  <a:lnTo>
                    <a:pt x="34" y="41"/>
                  </a:lnTo>
                  <a:lnTo>
                    <a:pt x="68" y="41"/>
                  </a:lnTo>
                  <a:lnTo>
                    <a:pt x="102" y="38"/>
                  </a:lnTo>
                  <a:lnTo>
                    <a:pt x="136" y="22"/>
                  </a:lnTo>
                  <a:lnTo>
                    <a:pt x="170" y="47"/>
                  </a:lnTo>
                  <a:lnTo>
                    <a:pt x="205" y="23"/>
                  </a:lnTo>
                  <a:lnTo>
                    <a:pt x="239" y="26"/>
                  </a:lnTo>
                  <a:lnTo>
                    <a:pt x="273" y="35"/>
                  </a:lnTo>
                  <a:lnTo>
                    <a:pt x="307" y="34"/>
                  </a:lnTo>
                  <a:lnTo>
                    <a:pt x="341" y="42"/>
                  </a:lnTo>
                  <a:lnTo>
                    <a:pt x="375" y="5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Freeform 300"/>
            <p:cNvSpPr>
              <a:spLocks/>
            </p:cNvSpPr>
            <p:nvPr/>
          </p:nvSpPr>
          <p:spPr bwMode="auto">
            <a:xfrm>
              <a:off x="1566" y="1380"/>
              <a:ext cx="2250" cy="876"/>
            </a:xfrm>
            <a:custGeom>
              <a:avLst/>
              <a:gdLst>
                <a:gd name="T0" fmla="*/ 0 w 375"/>
                <a:gd name="T1" fmla="*/ 2147483647 h 146"/>
                <a:gd name="T2" fmla="*/ 2147483647 w 375"/>
                <a:gd name="T3" fmla="*/ 0 h 146"/>
                <a:gd name="T4" fmla="*/ 2147483647 w 375"/>
                <a:gd name="T5" fmla="*/ 2147483647 h 146"/>
                <a:gd name="T6" fmla="*/ 2147483647 w 375"/>
                <a:gd name="T7" fmla="*/ 2147483647 h 146"/>
                <a:gd name="T8" fmla="*/ 2147483647 w 375"/>
                <a:gd name="T9" fmla="*/ 2147483647 h 146"/>
                <a:gd name="T10" fmla="*/ 2147483647 w 375"/>
                <a:gd name="T11" fmla="*/ 2147483647 h 146"/>
                <a:gd name="T12" fmla="*/ 2147483647 w 375"/>
                <a:gd name="T13" fmla="*/ 2147483647 h 146"/>
                <a:gd name="T14" fmla="*/ 2147483647 w 375"/>
                <a:gd name="T15" fmla="*/ 2147483647 h 146"/>
                <a:gd name="T16" fmla="*/ 2147483647 w 375"/>
                <a:gd name="T17" fmla="*/ 2147483647 h 146"/>
                <a:gd name="T18" fmla="*/ 2147483647 w 375"/>
                <a:gd name="T19" fmla="*/ 2147483647 h 146"/>
                <a:gd name="T20" fmla="*/ 2147483647 w 375"/>
                <a:gd name="T21" fmla="*/ 2147483647 h 146"/>
                <a:gd name="T22" fmla="*/ 2147483647 w 375"/>
                <a:gd name="T23" fmla="*/ 2147483647 h 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146"/>
                <a:gd name="T38" fmla="*/ 375 w 375"/>
                <a:gd name="T39" fmla="*/ 146 h 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146">
                  <a:moveTo>
                    <a:pt x="0" y="47"/>
                  </a:moveTo>
                  <a:lnTo>
                    <a:pt x="34" y="0"/>
                  </a:lnTo>
                  <a:lnTo>
                    <a:pt x="68" y="41"/>
                  </a:lnTo>
                  <a:lnTo>
                    <a:pt x="102" y="76"/>
                  </a:lnTo>
                  <a:lnTo>
                    <a:pt x="136" y="35"/>
                  </a:lnTo>
                  <a:lnTo>
                    <a:pt x="170" y="69"/>
                  </a:lnTo>
                  <a:lnTo>
                    <a:pt x="205" y="84"/>
                  </a:lnTo>
                  <a:lnTo>
                    <a:pt x="239" y="77"/>
                  </a:lnTo>
                  <a:lnTo>
                    <a:pt x="273" y="81"/>
                  </a:lnTo>
                  <a:lnTo>
                    <a:pt x="307" y="103"/>
                  </a:lnTo>
                  <a:lnTo>
                    <a:pt x="341" y="128"/>
                  </a:lnTo>
                  <a:lnTo>
                    <a:pt x="375" y="146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1" name="Freeform 301"/>
            <p:cNvSpPr>
              <a:spLocks/>
            </p:cNvSpPr>
            <p:nvPr/>
          </p:nvSpPr>
          <p:spPr bwMode="auto">
            <a:xfrm>
              <a:off x="1566" y="1752"/>
              <a:ext cx="2250" cy="546"/>
            </a:xfrm>
            <a:custGeom>
              <a:avLst/>
              <a:gdLst>
                <a:gd name="T0" fmla="*/ 0 w 375"/>
                <a:gd name="T1" fmla="*/ 2147483647 h 91"/>
                <a:gd name="T2" fmla="*/ 2147483647 w 375"/>
                <a:gd name="T3" fmla="*/ 2147483647 h 91"/>
                <a:gd name="T4" fmla="*/ 2147483647 w 375"/>
                <a:gd name="T5" fmla="*/ 2147483647 h 91"/>
                <a:gd name="T6" fmla="*/ 2147483647 w 375"/>
                <a:gd name="T7" fmla="*/ 0 h 91"/>
                <a:gd name="T8" fmla="*/ 2147483647 w 375"/>
                <a:gd name="T9" fmla="*/ 2147483647 h 91"/>
                <a:gd name="T10" fmla="*/ 2147483647 w 375"/>
                <a:gd name="T11" fmla="*/ 2147483647 h 91"/>
                <a:gd name="T12" fmla="*/ 2147483647 w 375"/>
                <a:gd name="T13" fmla="*/ 2147483647 h 91"/>
                <a:gd name="T14" fmla="*/ 2147483647 w 375"/>
                <a:gd name="T15" fmla="*/ 2147483647 h 91"/>
                <a:gd name="T16" fmla="*/ 2147483647 w 375"/>
                <a:gd name="T17" fmla="*/ 2147483647 h 91"/>
                <a:gd name="T18" fmla="*/ 2147483647 w 375"/>
                <a:gd name="T19" fmla="*/ 2147483647 h 91"/>
                <a:gd name="T20" fmla="*/ 2147483647 w 375"/>
                <a:gd name="T21" fmla="*/ 2147483647 h 91"/>
                <a:gd name="T22" fmla="*/ 2147483647 w 375"/>
                <a:gd name="T23" fmla="*/ 2147483647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91"/>
                <a:gd name="T38" fmla="*/ 375 w 375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91">
                  <a:moveTo>
                    <a:pt x="0" y="30"/>
                  </a:moveTo>
                  <a:lnTo>
                    <a:pt x="34" y="11"/>
                  </a:lnTo>
                  <a:lnTo>
                    <a:pt x="68" y="2"/>
                  </a:lnTo>
                  <a:lnTo>
                    <a:pt x="102" y="0"/>
                  </a:lnTo>
                  <a:lnTo>
                    <a:pt x="136" y="45"/>
                  </a:lnTo>
                  <a:lnTo>
                    <a:pt x="170" y="57"/>
                  </a:lnTo>
                  <a:lnTo>
                    <a:pt x="205" y="50"/>
                  </a:lnTo>
                  <a:lnTo>
                    <a:pt x="239" y="30"/>
                  </a:lnTo>
                  <a:lnTo>
                    <a:pt x="273" y="32"/>
                  </a:lnTo>
                  <a:lnTo>
                    <a:pt x="307" y="45"/>
                  </a:lnTo>
                  <a:lnTo>
                    <a:pt x="341" y="91"/>
                  </a:lnTo>
                  <a:lnTo>
                    <a:pt x="375" y="67"/>
                  </a:lnTo>
                </a:path>
              </a:pathLst>
            </a:cu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Freeform 302"/>
            <p:cNvSpPr>
              <a:spLocks/>
            </p:cNvSpPr>
            <p:nvPr/>
          </p:nvSpPr>
          <p:spPr bwMode="auto">
            <a:xfrm>
              <a:off x="1566" y="1512"/>
              <a:ext cx="2250" cy="606"/>
            </a:xfrm>
            <a:custGeom>
              <a:avLst/>
              <a:gdLst>
                <a:gd name="T0" fmla="*/ 0 w 375"/>
                <a:gd name="T1" fmla="*/ 0 h 101"/>
                <a:gd name="T2" fmla="*/ 2147483647 w 375"/>
                <a:gd name="T3" fmla="*/ 2147483647 h 101"/>
                <a:gd name="T4" fmla="*/ 2147483647 w 375"/>
                <a:gd name="T5" fmla="*/ 2147483647 h 101"/>
                <a:gd name="T6" fmla="*/ 2147483647 w 375"/>
                <a:gd name="T7" fmla="*/ 2147483647 h 101"/>
                <a:gd name="T8" fmla="*/ 2147483647 w 375"/>
                <a:gd name="T9" fmla="*/ 2147483647 h 101"/>
                <a:gd name="T10" fmla="*/ 2147483647 w 375"/>
                <a:gd name="T11" fmla="*/ 2147483647 h 101"/>
                <a:gd name="T12" fmla="*/ 2147483647 w 375"/>
                <a:gd name="T13" fmla="*/ 2147483647 h 101"/>
                <a:gd name="T14" fmla="*/ 2147483647 w 375"/>
                <a:gd name="T15" fmla="*/ 2147483647 h 101"/>
                <a:gd name="T16" fmla="*/ 2147483647 w 375"/>
                <a:gd name="T17" fmla="*/ 2147483647 h 101"/>
                <a:gd name="T18" fmla="*/ 2147483647 w 375"/>
                <a:gd name="T19" fmla="*/ 2147483647 h 101"/>
                <a:gd name="T20" fmla="*/ 2147483647 w 375"/>
                <a:gd name="T21" fmla="*/ 2147483647 h 101"/>
                <a:gd name="T22" fmla="*/ 2147483647 w 375"/>
                <a:gd name="T23" fmla="*/ 214748364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5"/>
                <a:gd name="T37" fmla="*/ 0 h 101"/>
                <a:gd name="T38" fmla="*/ 375 w 375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5" h="101">
                  <a:moveTo>
                    <a:pt x="0" y="0"/>
                  </a:moveTo>
                  <a:lnTo>
                    <a:pt x="34" y="50"/>
                  </a:lnTo>
                  <a:lnTo>
                    <a:pt x="68" y="52"/>
                  </a:lnTo>
                  <a:lnTo>
                    <a:pt x="102" y="32"/>
                  </a:lnTo>
                  <a:lnTo>
                    <a:pt x="136" y="34"/>
                  </a:lnTo>
                  <a:lnTo>
                    <a:pt x="170" y="27"/>
                  </a:lnTo>
                  <a:lnTo>
                    <a:pt x="205" y="61"/>
                  </a:lnTo>
                  <a:lnTo>
                    <a:pt x="239" y="50"/>
                  </a:lnTo>
                  <a:lnTo>
                    <a:pt x="273" y="53"/>
                  </a:lnTo>
                  <a:lnTo>
                    <a:pt x="307" y="68"/>
                  </a:lnTo>
                  <a:lnTo>
                    <a:pt x="341" y="81"/>
                  </a:lnTo>
                  <a:lnTo>
                    <a:pt x="375" y="101"/>
                  </a:lnTo>
                </a:path>
              </a:pathLst>
            </a:cu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Freeform 303"/>
            <p:cNvSpPr>
              <a:spLocks/>
            </p:cNvSpPr>
            <p:nvPr/>
          </p:nvSpPr>
          <p:spPr bwMode="auto">
            <a:xfrm>
              <a:off x="1530" y="14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304"/>
            <p:cNvSpPr>
              <a:spLocks/>
            </p:cNvSpPr>
            <p:nvPr/>
          </p:nvSpPr>
          <p:spPr bwMode="auto">
            <a:xfrm>
              <a:off x="1734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Freeform 305"/>
            <p:cNvSpPr>
              <a:spLocks/>
            </p:cNvSpPr>
            <p:nvPr/>
          </p:nvSpPr>
          <p:spPr bwMode="auto">
            <a:xfrm>
              <a:off x="1938" y="171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Freeform 306"/>
            <p:cNvSpPr>
              <a:spLocks/>
            </p:cNvSpPr>
            <p:nvPr/>
          </p:nvSpPr>
          <p:spPr bwMode="auto">
            <a:xfrm>
              <a:off x="2142" y="169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307"/>
            <p:cNvSpPr>
              <a:spLocks/>
            </p:cNvSpPr>
            <p:nvPr/>
          </p:nvSpPr>
          <p:spPr bwMode="auto">
            <a:xfrm>
              <a:off x="2346" y="15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308"/>
            <p:cNvSpPr>
              <a:spLocks/>
            </p:cNvSpPr>
            <p:nvPr/>
          </p:nvSpPr>
          <p:spPr bwMode="auto">
            <a:xfrm>
              <a:off x="2550" y="174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309"/>
            <p:cNvSpPr>
              <a:spLocks/>
            </p:cNvSpPr>
            <p:nvPr/>
          </p:nvSpPr>
          <p:spPr bwMode="auto">
            <a:xfrm>
              <a:off x="2760" y="160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Freeform 310"/>
            <p:cNvSpPr>
              <a:spLocks/>
            </p:cNvSpPr>
            <p:nvPr/>
          </p:nvSpPr>
          <p:spPr bwMode="auto">
            <a:xfrm>
              <a:off x="2964" y="162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1" name="Freeform 311"/>
            <p:cNvSpPr>
              <a:spLocks/>
            </p:cNvSpPr>
            <p:nvPr/>
          </p:nvSpPr>
          <p:spPr bwMode="auto">
            <a:xfrm>
              <a:off x="3168" y="167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312"/>
            <p:cNvSpPr>
              <a:spLocks/>
            </p:cNvSpPr>
            <p:nvPr/>
          </p:nvSpPr>
          <p:spPr bwMode="auto">
            <a:xfrm>
              <a:off x="3372" y="166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313"/>
            <p:cNvSpPr>
              <a:spLocks/>
            </p:cNvSpPr>
            <p:nvPr/>
          </p:nvSpPr>
          <p:spPr bwMode="auto">
            <a:xfrm>
              <a:off x="3576" y="17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314"/>
            <p:cNvSpPr>
              <a:spLocks/>
            </p:cNvSpPr>
            <p:nvPr/>
          </p:nvSpPr>
          <p:spPr bwMode="auto">
            <a:xfrm>
              <a:off x="3780" y="176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Rectangle 315"/>
            <p:cNvSpPr>
              <a:spLocks noChangeArrowheads="1"/>
            </p:cNvSpPr>
            <p:nvPr/>
          </p:nvSpPr>
          <p:spPr bwMode="auto">
            <a:xfrm>
              <a:off x="1530" y="162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26" name="Rectangle 316"/>
            <p:cNvSpPr>
              <a:spLocks noChangeArrowheads="1"/>
            </p:cNvSpPr>
            <p:nvPr/>
          </p:nvSpPr>
          <p:spPr bwMode="auto">
            <a:xfrm>
              <a:off x="1734" y="134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27" name="Rectangle 317"/>
            <p:cNvSpPr>
              <a:spLocks noChangeArrowheads="1"/>
            </p:cNvSpPr>
            <p:nvPr/>
          </p:nvSpPr>
          <p:spPr bwMode="auto">
            <a:xfrm>
              <a:off x="1938" y="159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28" name="Rectangle 318"/>
            <p:cNvSpPr>
              <a:spLocks noChangeArrowheads="1"/>
            </p:cNvSpPr>
            <p:nvPr/>
          </p:nvSpPr>
          <p:spPr bwMode="auto">
            <a:xfrm>
              <a:off x="2142" y="180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29" name="Rectangle 319"/>
            <p:cNvSpPr>
              <a:spLocks noChangeArrowheads="1"/>
            </p:cNvSpPr>
            <p:nvPr/>
          </p:nvSpPr>
          <p:spPr bwMode="auto">
            <a:xfrm>
              <a:off x="2346" y="1554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0" name="Rectangle 320"/>
            <p:cNvSpPr>
              <a:spLocks noChangeArrowheads="1"/>
            </p:cNvSpPr>
            <p:nvPr/>
          </p:nvSpPr>
          <p:spPr bwMode="auto">
            <a:xfrm>
              <a:off x="2550" y="175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1" name="Rectangle 321"/>
            <p:cNvSpPr>
              <a:spLocks noChangeArrowheads="1"/>
            </p:cNvSpPr>
            <p:nvPr/>
          </p:nvSpPr>
          <p:spPr bwMode="auto">
            <a:xfrm>
              <a:off x="2760" y="184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2" name="Rectangle 322"/>
            <p:cNvSpPr>
              <a:spLocks noChangeArrowheads="1"/>
            </p:cNvSpPr>
            <p:nvPr/>
          </p:nvSpPr>
          <p:spPr bwMode="auto">
            <a:xfrm>
              <a:off x="2964" y="1806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3" name="Rectangle 323"/>
            <p:cNvSpPr>
              <a:spLocks noChangeArrowheads="1"/>
            </p:cNvSpPr>
            <p:nvPr/>
          </p:nvSpPr>
          <p:spPr bwMode="auto">
            <a:xfrm>
              <a:off x="3168" y="183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4" name="Rectangle 324"/>
            <p:cNvSpPr>
              <a:spLocks noChangeArrowheads="1"/>
            </p:cNvSpPr>
            <p:nvPr/>
          </p:nvSpPr>
          <p:spPr bwMode="auto">
            <a:xfrm>
              <a:off x="3372" y="1962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5" name="Rectangle 325"/>
            <p:cNvSpPr>
              <a:spLocks noChangeArrowheads="1"/>
            </p:cNvSpPr>
            <p:nvPr/>
          </p:nvSpPr>
          <p:spPr bwMode="auto">
            <a:xfrm>
              <a:off x="3576" y="2112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6" name="Rectangle 326"/>
            <p:cNvSpPr>
              <a:spLocks noChangeArrowheads="1"/>
            </p:cNvSpPr>
            <p:nvPr/>
          </p:nvSpPr>
          <p:spPr bwMode="auto">
            <a:xfrm>
              <a:off x="3780" y="2220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37" name="Freeform 327"/>
            <p:cNvSpPr>
              <a:spLocks/>
            </p:cNvSpPr>
            <p:nvPr/>
          </p:nvSpPr>
          <p:spPr bwMode="auto">
            <a:xfrm>
              <a:off x="1530" y="18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Freeform 328"/>
            <p:cNvSpPr>
              <a:spLocks/>
            </p:cNvSpPr>
            <p:nvPr/>
          </p:nvSpPr>
          <p:spPr bwMode="auto">
            <a:xfrm>
              <a:off x="1734" y="178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9" name="Freeform 329"/>
            <p:cNvSpPr>
              <a:spLocks/>
            </p:cNvSpPr>
            <p:nvPr/>
          </p:nvSpPr>
          <p:spPr bwMode="auto">
            <a:xfrm>
              <a:off x="1938" y="172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Freeform 330"/>
            <p:cNvSpPr>
              <a:spLocks/>
            </p:cNvSpPr>
            <p:nvPr/>
          </p:nvSpPr>
          <p:spPr bwMode="auto">
            <a:xfrm>
              <a:off x="2142" y="17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Freeform 331"/>
            <p:cNvSpPr>
              <a:spLocks/>
            </p:cNvSpPr>
            <p:nvPr/>
          </p:nvSpPr>
          <p:spPr bwMode="auto">
            <a:xfrm>
              <a:off x="2346" y="198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2" name="Freeform 332"/>
            <p:cNvSpPr>
              <a:spLocks/>
            </p:cNvSpPr>
            <p:nvPr/>
          </p:nvSpPr>
          <p:spPr bwMode="auto">
            <a:xfrm>
              <a:off x="2550" y="205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3" name="Freeform 333"/>
            <p:cNvSpPr>
              <a:spLocks/>
            </p:cNvSpPr>
            <p:nvPr/>
          </p:nvSpPr>
          <p:spPr bwMode="auto">
            <a:xfrm>
              <a:off x="2760" y="201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4" name="Freeform 334"/>
            <p:cNvSpPr>
              <a:spLocks/>
            </p:cNvSpPr>
            <p:nvPr/>
          </p:nvSpPr>
          <p:spPr bwMode="auto">
            <a:xfrm>
              <a:off x="2964" y="189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Freeform 335"/>
            <p:cNvSpPr>
              <a:spLocks/>
            </p:cNvSpPr>
            <p:nvPr/>
          </p:nvSpPr>
          <p:spPr bwMode="auto">
            <a:xfrm>
              <a:off x="3168" y="190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6" name="Freeform 336"/>
            <p:cNvSpPr>
              <a:spLocks/>
            </p:cNvSpPr>
            <p:nvPr/>
          </p:nvSpPr>
          <p:spPr bwMode="auto">
            <a:xfrm>
              <a:off x="3372" y="1986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Freeform 337"/>
            <p:cNvSpPr>
              <a:spLocks/>
            </p:cNvSpPr>
            <p:nvPr/>
          </p:nvSpPr>
          <p:spPr bwMode="auto">
            <a:xfrm>
              <a:off x="3576" y="226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Freeform 338"/>
            <p:cNvSpPr>
              <a:spLocks/>
            </p:cNvSpPr>
            <p:nvPr/>
          </p:nvSpPr>
          <p:spPr bwMode="auto">
            <a:xfrm>
              <a:off x="3780" y="211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9" name="Rectangle 339"/>
            <p:cNvSpPr>
              <a:spLocks noChangeArrowheads="1"/>
            </p:cNvSpPr>
            <p:nvPr/>
          </p:nvSpPr>
          <p:spPr bwMode="auto">
            <a:xfrm>
              <a:off x="1542" y="1488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50" name="Line 340"/>
            <p:cNvSpPr>
              <a:spLocks noChangeShapeType="1"/>
            </p:cNvSpPr>
            <p:nvPr/>
          </p:nvSpPr>
          <p:spPr bwMode="auto">
            <a:xfrm flipH="1" flipV="1">
              <a:off x="1548" y="149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1" name="Line 341"/>
            <p:cNvSpPr>
              <a:spLocks noChangeShapeType="1"/>
            </p:cNvSpPr>
            <p:nvPr/>
          </p:nvSpPr>
          <p:spPr bwMode="auto">
            <a:xfrm>
              <a:off x="1566" y="15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Line 342"/>
            <p:cNvSpPr>
              <a:spLocks noChangeShapeType="1"/>
            </p:cNvSpPr>
            <p:nvPr/>
          </p:nvSpPr>
          <p:spPr bwMode="auto">
            <a:xfrm flipH="1">
              <a:off x="1548" y="15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Line 343"/>
            <p:cNvSpPr>
              <a:spLocks noChangeShapeType="1"/>
            </p:cNvSpPr>
            <p:nvPr/>
          </p:nvSpPr>
          <p:spPr bwMode="auto">
            <a:xfrm flipV="1">
              <a:off x="1566" y="149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Rectangle 344"/>
            <p:cNvSpPr>
              <a:spLocks noChangeArrowheads="1"/>
            </p:cNvSpPr>
            <p:nvPr/>
          </p:nvSpPr>
          <p:spPr bwMode="auto">
            <a:xfrm>
              <a:off x="1746" y="1788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55" name="Line 345"/>
            <p:cNvSpPr>
              <a:spLocks noChangeShapeType="1"/>
            </p:cNvSpPr>
            <p:nvPr/>
          </p:nvSpPr>
          <p:spPr bwMode="auto">
            <a:xfrm flipH="1" flipV="1">
              <a:off x="1752" y="179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346"/>
            <p:cNvSpPr>
              <a:spLocks noChangeShapeType="1"/>
            </p:cNvSpPr>
            <p:nvPr/>
          </p:nvSpPr>
          <p:spPr bwMode="auto">
            <a:xfrm>
              <a:off x="1770" y="18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7" name="Line 347"/>
            <p:cNvSpPr>
              <a:spLocks noChangeShapeType="1"/>
            </p:cNvSpPr>
            <p:nvPr/>
          </p:nvSpPr>
          <p:spPr bwMode="auto">
            <a:xfrm flipH="1">
              <a:off x="1752" y="18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8" name="Line 348"/>
            <p:cNvSpPr>
              <a:spLocks noChangeShapeType="1"/>
            </p:cNvSpPr>
            <p:nvPr/>
          </p:nvSpPr>
          <p:spPr bwMode="auto">
            <a:xfrm flipV="1">
              <a:off x="1770" y="179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9" name="Rectangle 349"/>
            <p:cNvSpPr>
              <a:spLocks noChangeArrowheads="1"/>
            </p:cNvSpPr>
            <p:nvPr/>
          </p:nvSpPr>
          <p:spPr bwMode="auto">
            <a:xfrm>
              <a:off x="1950" y="1800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60" name="Line 350"/>
            <p:cNvSpPr>
              <a:spLocks noChangeShapeType="1"/>
            </p:cNvSpPr>
            <p:nvPr/>
          </p:nvSpPr>
          <p:spPr bwMode="auto">
            <a:xfrm flipH="1" flipV="1">
              <a:off x="1956" y="180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1" name="Line 351"/>
            <p:cNvSpPr>
              <a:spLocks noChangeShapeType="1"/>
            </p:cNvSpPr>
            <p:nvPr/>
          </p:nvSpPr>
          <p:spPr bwMode="auto">
            <a:xfrm>
              <a:off x="1974" y="182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2" name="Line 352"/>
            <p:cNvSpPr>
              <a:spLocks noChangeShapeType="1"/>
            </p:cNvSpPr>
            <p:nvPr/>
          </p:nvSpPr>
          <p:spPr bwMode="auto">
            <a:xfrm flipH="1">
              <a:off x="1956" y="182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3" name="Line 353"/>
            <p:cNvSpPr>
              <a:spLocks noChangeShapeType="1"/>
            </p:cNvSpPr>
            <p:nvPr/>
          </p:nvSpPr>
          <p:spPr bwMode="auto">
            <a:xfrm flipV="1">
              <a:off x="1974" y="180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Rectangle 354"/>
            <p:cNvSpPr>
              <a:spLocks noChangeArrowheads="1"/>
            </p:cNvSpPr>
            <p:nvPr/>
          </p:nvSpPr>
          <p:spPr bwMode="auto">
            <a:xfrm>
              <a:off x="2154" y="1680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65" name="Line 355"/>
            <p:cNvSpPr>
              <a:spLocks noChangeShapeType="1"/>
            </p:cNvSpPr>
            <p:nvPr/>
          </p:nvSpPr>
          <p:spPr bwMode="auto">
            <a:xfrm flipH="1" flipV="1">
              <a:off x="2160" y="168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6" name="Line 356"/>
            <p:cNvSpPr>
              <a:spLocks noChangeShapeType="1"/>
            </p:cNvSpPr>
            <p:nvPr/>
          </p:nvSpPr>
          <p:spPr bwMode="auto">
            <a:xfrm>
              <a:off x="2178" y="170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7" name="Line 357"/>
            <p:cNvSpPr>
              <a:spLocks noChangeShapeType="1"/>
            </p:cNvSpPr>
            <p:nvPr/>
          </p:nvSpPr>
          <p:spPr bwMode="auto">
            <a:xfrm flipH="1">
              <a:off x="2160" y="170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8" name="Line 358"/>
            <p:cNvSpPr>
              <a:spLocks noChangeShapeType="1"/>
            </p:cNvSpPr>
            <p:nvPr/>
          </p:nvSpPr>
          <p:spPr bwMode="auto">
            <a:xfrm flipV="1">
              <a:off x="2178" y="168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Rectangle 359"/>
            <p:cNvSpPr>
              <a:spLocks noChangeArrowheads="1"/>
            </p:cNvSpPr>
            <p:nvPr/>
          </p:nvSpPr>
          <p:spPr bwMode="auto">
            <a:xfrm>
              <a:off x="2358" y="1692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70" name="Line 360"/>
            <p:cNvSpPr>
              <a:spLocks noChangeShapeType="1"/>
            </p:cNvSpPr>
            <p:nvPr/>
          </p:nvSpPr>
          <p:spPr bwMode="auto">
            <a:xfrm flipH="1" flipV="1">
              <a:off x="2364" y="169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1" name="Line 361"/>
            <p:cNvSpPr>
              <a:spLocks noChangeShapeType="1"/>
            </p:cNvSpPr>
            <p:nvPr/>
          </p:nvSpPr>
          <p:spPr bwMode="auto">
            <a:xfrm>
              <a:off x="2382" y="171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Line 362"/>
            <p:cNvSpPr>
              <a:spLocks noChangeShapeType="1"/>
            </p:cNvSpPr>
            <p:nvPr/>
          </p:nvSpPr>
          <p:spPr bwMode="auto">
            <a:xfrm flipH="1">
              <a:off x="2364" y="171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Line 363"/>
            <p:cNvSpPr>
              <a:spLocks noChangeShapeType="1"/>
            </p:cNvSpPr>
            <p:nvPr/>
          </p:nvSpPr>
          <p:spPr bwMode="auto">
            <a:xfrm flipV="1">
              <a:off x="2382" y="169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4" name="Rectangle 364"/>
            <p:cNvSpPr>
              <a:spLocks noChangeArrowheads="1"/>
            </p:cNvSpPr>
            <p:nvPr/>
          </p:nvSpPr>
          <p:spPr bwMode="auto">
            <a:xfrm>
              <a:off x="2562" y="1650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75" name="Line 365"/>
            <p:cNvSpPr>
              <a:spLocks noChangeShapeType="1"/>
            </p:cNvSpPr>
            <p:nvPr/>
          </p:nvSpPr>
          <p:spPr bwMode="auto">
            <a:xfrm flipH="1" flipV="1">
              <a:off x="2568" y="165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6" name="Line 366"/>
            <p:cNvSpPr>
              <a:spLocks noChangeShapeType="1"/>
            </p:cNvSpPr>
            <p:nvPr/>
          </p:nvSpPr>
          <p:spPr bwMode="auto">
            <a:xfrm>
              <a:off x="2586" y="167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7" name="Line 367"/>
            <p:cNvSpPr>
              <a:spLocks noChangeShapeType="1"/>
            </p:cNvSpPr>
            <p:nvPr/>
          </p:nvSpPr>
          <p:spPr bwMode="auto">
            <a:xfrm flipH="1">
              <a:off x="2568" y="167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Line 368"/>
            <p:cNvSpPr>
              <a:spLocks noChangeShapeType="1"/>
            </p:cNvSpPr>
            <p:nvPr/>
          </p:nvSpPr>
          <p:spPr bwMode="auto">
            <a:xfrm flipV="1">
              <a:off x="2586" y="165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Rectangle 369"/>
            <p:cNvSpPr>
              <a:spLocks noChangeArrowheads="1"/>
            </p:cNvSpPr>
            <p:nvPr/>
          </p:nvSpPr>
          <p:spPr bwMode="auto">
            <a:xfrm>
              <a:off x="2772" y="1854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80" name="Line 370"/>
            <p:cNvSpPr>
              <a:spLocks noChangeShapeType="1"/>
            </p:cNvSpPr>
            <p:nvPr/>
          </p:nvSpPr>
          <p:spPr bwMode="auto">
            <a:xfrm flipH="1" flipV="1">
              <a:off x="2778" y="18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1" name="Line 371"/>
            <p:cNvSpPr>
              <a:spLocks noChangeShapeType="1"/>
            </p:cNvSpPr>
            <p:nvPr/>
          </p:nvSpPr>
          <p:spPr bwMode="auto">
            <a:xfrm>
              <a:off x="2796" y="187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Line 372"/>
            <p:cNvSpPr>
              <a:spLocks noChangeShapeType="1"/>
            </p:cNvSpPr>
            <p:nvPr/>
          </p:nvSpPr>
          <p:spPr bwMode="auto">
            <a:xfrm flipH="1">
              <a:off x="2778" y="187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3" name="Line 373"/>
            <p:cNvSpPr>
              <a:spLocks noChangeShapeType="1"/>
            </p:cNvSpPr>
            <p:nvPr/>
          </p:nvSpPr>
          <p:spPr bwMode="auto">
            <a:xfrm flipV="1">
              <a:off x="2796" y="186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4" name="Rectangle 374"/>
            <p:cNvSpPr>
              <a:spLocks noChangeArrowheads="1"/>
            </p:cNvSpPr>
            <p:nvPr/>
          </p:nvSpPr>
          <p:spPr bwMode="auto">
            <a:xfrm>
              <a:off x="2976" y="1788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85" name="Line 375"/>
            <p:cNvSpPr>
              <a:spLocks noChangeShapeType="1"/>
            </p:cNvSpPr>
            <p:nvPr/>
          </p:nvSpPr>
          <p:spPr bwMode="auto">
            <a:xfrm flipH="1" flipV="1">
              <a:off x="2982" y="179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6" name="Line 376"/>
            <p:cNvSpPr>
              <a:spLocks noChangeShapeType="1"/>
            </p:cNvSpPr>
            <p:nvPr/>
          </p:nvSpPr>
          <p:spPr bwMode="auto">
            <a:xfrm>
              <a:off x="3000" y="18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7" name="Line 377"/>
            <p:cNvSpPr>
              <a:spLocks noChangeShapeType="1"/>
            </p:cNvSpPr>
            <p:nvPr/>
          </p:nvSpPr>
          <p:spPr bwMode="auto">
            <a:xfrm flipH="1">
              <a:off x="2982" y="18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8" name="Line 378"/>
            <p:cNvSpPr>
              <a:spLocks noChangeShapeType="1"/>
            </p:cNvSpPr>
            <p:nvPr/>
          </p:nvSpPr>
          <p:spPr bwMode="auto">
            <a:xfrm flipV="1">
              <a:off x="3000" y="1794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9" name="Rectangle 379"/>
            <p:cNvSpPr>
              <a:spLocks noChangeArrowheads="1"/>
            </p:cNvSpPr>
            <p:nvPr/>
          </p:nvSpPr>
          <p:spPr bwMode="auto">
            <a:xfrm>
              <a:off x="3180" y="1806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90" name="Line 380"/>
            <p:cNvSpPr>
              <a:spLocks noChangeShapeType="1"/>
            </p:cNvSpPr>
            <p:nvPr/>
          </p:nvSpPr>
          <p:spPr bwMode="auto">
            <a:xfrm flipH="1" flipV="1">
              <a:off x="3186" y="18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1" name="Line 381"/>
            <p:cNvSpPr>
              <a:spLocks noChangeShapeType="1"/>
            </p:cNvSpPr>
            <p:nvPr/>
          </p:nvSpPr>
          <p:spPr bwMode="auto">
            <a:xfrm>
              <a:off x="3204" y="183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2" name="Line 382"/>
            <p:cNvSpPr>
              <a:spLocks noChangeShapeType="1"/>
            </p:cNvSpPr>
            <p:nvPr/>
          </p:nvSpPr>
          <p:spPr bwMode="auto">
            <a:xfrm flipH="1">
              <a:off x="3186" y="183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3" name="Line 383"/>
            <p:cNvSpPr>
              <a:spLocks noChangeShapeType="1"/>
            </p:cNvSpPr>
            <p:nvPr/>
          </p:nvSpPr>
          <p:spPr bwMode="auto">
            <a:xfrm flipV="1">
              <a:off x="3204" y="181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4" name="Rectangle 384"/>
            <p:cNvSpPr>
              <a:spLocks noChangeArrowheads="1"/>
            </p:cNvSpPr>
            <p:nvPr/>
          </p:nvSpPr>
          <p:spPr bwMode="auto">
            <a:xfrm>
              <a:off x="3384" y="1896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6995" name="Line 385"/>
            <p:cNvSpPr>
              <a:spLocks noChangeShapeType="1"/>
            </p:cNvSpPr>
            <p:nvPr/>
          </p:nvSpPr>
          <p:spPr bwMode="auto">
            <a:xfrm flipH="1" flipV="1">
              <a:off x="3390" y="190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6" name="Line 386"/>
            <p:cNvSpPr>
              <a:spLocks noChangeShapeType="1"/>
            </p:cNvSpPr>
            <p:nvPr/>
          </p:nvSpPr>
          <p:spPr bwMode="auto">
            <a:xfrm>
              <a:off x="3408" y="192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7" name="Line 387"/>
            <p:cNvSpPr>
              <a:spLocks noChangeShapeType="1"/>
            </p:cNvSpPr>
            <p:nvPr/>
          </p:nvSpPr>
          <p:spPr bwMode="auto">
            <a:xfrm flipH="1">
              <a:off x="3390" y="192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8" name="Line 388"/>
            <p:cNvSpPr>
              <a:spLocks noChangeShapeType="1"/>
            </p:cNvSpPr>
            <p:nvPr/>
          </p:nvSpPr>
          <p:spPr bwMode="auto">
            <a:xfrm flipV="1">
              <a:off x="3408" y="1902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99" name="Rectangle 389"/>
            <p:cNvSpPr>
              <a:spLocks noChangeArrowheads="1"/>
            </p:cNvSpPr>
            <p:nvPr/>
          </p:nvSpPr>
          <p:spPr bwMode="auto">
            <a:xfrm>
              <a:off x="3588" y="1974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00" name="Line 390"/>
            <p:cNvSpPr>
              <a:spLocks noChangeShapeType="1"/>
            </p:cNvSpPr>
            <p:nvPr/>
          </p:nvSpPr>
          <p:spPr bwMode="auto">
            <a:xfrm flipH="1" flipV="1">
              <a:off x="3594" y="198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1" name="Line 391"/>
            <p:cNvSpPr>
              <a:spLocks noChangeShapeType="1"/>
            </p:cNvSpPr>
            <p:nvPr/>
          </p:nvSpPr>
          <p:spPr bwMode="auto">
            <a:xfrm>
              <a:off x="3612" y="199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2" name="Line 392"/>
            <p:cNvSpPr>
              <a:spLocks noChangeShapeType="1"/>
            </p:cNvSpPr>
            <p:nvPr/>
          </p:nvSpPr>
          <p:spPr bwMode="auto">
            <a:xfrm flipH="1">
              <a:off x="3594" y="199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3" name="Line 393"/>
            <p:cNvSpPr>
              <a:spLocks noChangeShapeType="1"/>
            </p:cNvSpPr>
            <p:nvPr/>
          </p:nvSpPr>
          <p:spPr bwMode="auto">
            <a:xfrm flipV="1">
              <a:off x="3612" y="198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Rectangle 394"/>
            <p:cNvSpPr>
              <a:spLocks noChangeArrowheads="1"/>
            </p:cNvSpPr>
            <p:nvPr/>
          </p:nvSpPr>
          <p:spPr bwMode="auto">
            <a:xfrm>
              <a:off x="3792" y="2094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05" name="Line 395"/>
            <p:cNvSpPr>
              <a:spLocks noChangeShapeType="1"/>
            </p:cNvSpPr>
            <p:nvPr/>
          </p:nvSpPr>
          <p:spPr bwMode="auto">
            <a:xfrm flipH="1" flipV="1">
              <a:off x="3798" y="210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Line 396"/>
            <p:cNvSpPr>
              <a:spLocks noChangeShapeType="1"/>
            </p:cNvSpPr>
            <p:nvPr/>
          </p:nvSpPr>
          <p:spPr bwMode="auto">
            <a:xfrm>
              <a:off x="3816" y="211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7" name="Line 397"/>
            <p:cNvSpPr>
              <a:spLocks noChangeShapeType="1"/>
            </p:cNvSpPr>
            <p:nvPr/>
          </p:nvSpPr>
          <p:spPr bwMode="auto">
            <a:xfrm flipH="1">
              <a:off x="3798" y="211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Line 398"/>
            <p:cNvSpPr>
              <a:spLocks noChangeShapeType="1"/>
            </p:cNvSpPr>
            <p:nvPr/>
          </p:nvSpPr>
          <p:spPr bwMode="auto">
            <a:xfrm flipV="1">
              <a:off x="3816" y="2100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9" name="Rectangle 399"/>
            <p:cNvSpPr>
              <a:spLocks noChangeArrowheads="1"/>
            </p:cNvSpPr>
            <p:nvPr/>
          </p:nvSpPr>
          <p:spPr bwMode="auto">
            <a:xfrm>
              <a:off x="1313" y="2891"/>
              <a:ext cx="6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0</a:t>
              </a:r>
              <a:endParaRPr lang="nl-NL" altLang="en-US" sz="1200"/>
            </a:p>
          </p:txBody>
        </p:sp>
        <p:sp>
          <p:nvSpPr>
            <p:cNvPr id="37010" name="Rectangle 400"/>
            <p:cNvSpPr>
              <a:spLocks noChangeArrowheads="1"/>
            </p:cNvSpPr>
            <p:nvPr/>
          </p:nvSpPr>
          <p:spPr bwMode="auto">
            <a:xfrm>
              <a:off x="1195" y="2676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200</a:t>
              </a:r>
              <a:endParaRPr lang="nl-NL" altLang="en-US" sz="1200"/>
            </a:p>
          </p:txBody>
        </p:sp>
        <p:sp>
          <p:nvSpPr>
            <p:cNvPr id="37011" name="Rectangle 401"/>
            <p:cNvSpPr>
              <a:spLocks noChangeArrowheads="1"/>
            </p:cNvSpPr>
            <p:nvPr/>
          </p:nvSpPr>
          <p:spPr bwMode="auto">
            <a:xfrm>
              <a:off x="1195" y="2455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400</a:t>
              </a:r>
              <a:endParaRPr lang="nl-NL" altLang="en-US" sz="1200"/>
            </a:p>
          </p:txBody>
        </p:sp>
        <p:sp>
          <p:nvSpPr>
            <p:cNvPr id="37012" name="Rectangle 402"/>
            <p:cNvSpPr>
              <a:spLocks noChangeArrowheads="1"/>
            </p:cNvSpPr>
            <p:nvPr/>
          </p:nvSpPr>
          <p:spPr bwMode="auto">
            <a:xfrm>
              <a:off x="1195" y="2239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600</a:t>
              </a:r>
              <a:endParaRPr lang="nl-NL" altLang="en-US" sz="1200"/>
            </a:p>
          </p:txBody>
        </p:sp>
        <p:sp>
          <p:nvSpPr>
            <p:cNvPr id="37013" name="Rectangle 403"/>
            <p:cNvSpPr>
              <a:spLocks noChangeArrowheads="1"/>
            </p:cNvSpPr>
            <p:nvPr/>
          </p:nvSpPr>
          <p:spPr bwMode="auto">
            <a:xfrm>
              <a:off x="1195" y="2018"/>
              <a:ext cx="20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800</a:t>
              </a:r>
              <a:endParaRPr lang="nl-NL" altLang="en-US" sz="1200"/>
            </a:p>
          </p:txBody>
        </p:sp>
        <p:sp>
          <p:nvSpPr>
            <p:cNvPr id="37014" name="Rectangle 404"/>
            <p:cNvSpPr>
              <a:spLocks noChangeArrowheads="1"/>
            </p:cNvSpPr>
            <p:nvPr/>
          </p:nvSpPr>
          <p:spPr bwMode="auto">
            <a:xfrm>
              <a:off x="1132" y="1800"/>
              <a:ext cx="2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1000</a:t>
              </a:r>
              <a:endParaRPr lang="nl-NL" altLang="en-US" sz="1200"/>
            </a:p>
          </p:txBody>
        </p:sp>
        <p:sp>
          <p:nvSpPr>
            <p:cNvPr id="37015" name="Rectangle 405"/>
            <p:cNvSpPr>
              <a:spLocks noChangeArrowheads="1"/>
            </p:cNvSpPr>
            <p:nvPr/>
          </p:nvSpPr>
          <p:spPr bwMode="auto">
            <a:xfrm>
              <a:off x="1132" y="1578"/>
              <a:ext cx="2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1200</a:t>
              </a:r>
              <a:endParaRPr lang="nl-NL" altLang="en-US" sz="1200"/>
            </a:p>
          </p:txBody>
        </p:sp>
        <p:sp>
          <p:nvSpPr>
            <p:cNvPr id="37016" name="Rectangle 406"/>
            <p:cNvSpPr>
              <a:spLocks noChangeArrowheads="1"/>
            </p:cNvSpPr>
            <p:nvPr/>
          </p:nvSpPr>
          <p:spPr bwMode="auto">
            <a:xfrm>
              <a:off x="1132" y="1362"/>
              <a:ext cx="2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1400</a:t>
              </a:r>
              <a:endParaRPr lang="nl-NL" altLang="en-US" sz="1200"/>
            </a:p>
          </p:txBody>
        </p:sp>
        <p:sp>
          <p:nvSpPr>
            <p:cNvPr id="37017" name="Rectangle 407"/>
            <p:cNvSpPr>
              <a:spLocks noChangeArrowheads="1"/>
            </p:cNvSpPr>
            <p:nvPr/>
          </p:nvSpPr>
          <p:spPr bwMode="auto">
            <a:xfrm>
              <a:off x="1132" y="1141"/>
              <a:ext cx="27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1600</a:t>
              </a:r>
              <a:endParaRPr lang="nl-NL" altLang="en-US" sz="1200"/>
            </a:p>
          </p:txBody>
        </p:sp>
        <p:sp>
          <p:nvSpPr>
            <p:cNvPr id="37018" name="Rectangle 408"/>
            <p:cNvSpPr>
              <a:spLocks noChangeArrowheads="1"/>
            </p:cNvSpPr>
            <p:nvPr/>
          </p:nvSpPr>
          <p:spPr bwMode="auto">
            <a:xfrm>
              <a:off x="1535" y="3054"/>
              <a:ext cx="6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8</a:t>
              </a:r>
              <a:endParaRPr lang="nl-NL" altLang="en-US" sz="1200"/>
            </a:p>
          </p:txBody>
        </p:sp>
        <p:sp>
          <p:nvSpPr>
            <p:cNvPr id="37019" name="Rectangle 409"/>
            <p:cNvSpPr>
              <a:spLocks noChangeArrowheads="1"/>
            </p:cNvSpPr>
            <p:nvPr/>
          </p:nvSpPr>
          <p:spPr bwMode="auto">
            <a:xfrm>
              <a:off x="1740" y="3054"/>
              <a:ext cx="6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9</a:t>
              </a:r>
              <a:endParaRPr lang="nl-NL" altLang="en-US" sz="1200"/>
            </a:p>
          </p:txBody>
        </p:sp>
        <p:sp>
          <p:nvSpPr>
            <p:cNvPr id="37020" name="Rectangle 410"/>
            <p:cNvSpPr>
              <a:spLocks noChangeArrowheads="1"/>
            </p:cNvSpPr>
            <p:nvPr/>
          </p:nvSpPr>
          <p:spPr bwMode="auto">
            <a:xfrm>
              <a:off x="1911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10</a:t>
              </a:r>
              <a:endParaRPr lang="nl-NL" altLang="en-US" sz="1200"/>
            </a:p>
          </p:txBody>
        </p:sp>
        <p:sp>
          <p:nvSpPr>
            <p:cNvPr id="37021" name="Rectangle 411"/>
            <p:cNvSpPr>
              <a:spLocks noChangeArrowheads="1"/>
            </p:cNvSpPr>
            <p:nvPr/>
          </p:nvSpPr>
          <p:spPr bwMode="auto">
            <a:xfrm>
              <a:off x="2119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11</a:t>
              </a:r>
              <a:endParaRPr lang="nl-NL" altLang="en-US" sz="1200"/>
            </a:p>
          </p:txBody>
        </p:sp>
        <p:sp>
          <p:nvSpPr>
            <p:cNvPr id="37022" name="Rectangle 412"/>
            <p:cNvSpPr>
              <a:spLocks noChangeArrowheads="1"/>
            </p:cNvSpPr>
            <p:nvPr/>
          </p:nvSpPr>
          <p:spPr bwMode="auto">
            <a:xfrm>
              <a:off x="2321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12</a:t>
              </a:r>
              <a:endParaRPr lang="nl-NL" altLang="en-US" sz="1200"/>
            </a:p>
          </p:txBody>
        </p:sp>
        <p:sp>
          <p:nvSpPr>
            <p:cNvPr id="37023" name="Rectangle 413"/>
            <p:cNvSpPr>
              <a:spLocks noChangeArrowheads="1"/>
            </p:cNvSpPr>
            <p:nvPr/>
          </p:nvSpPr>
          <p:spPr bwMode="auto">
            <a:xfrm>
              <a:off x="2526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13</a:t>
              </a:r>
              <a:endParaRPr lang="nl-NL" altLang="en-US" sz="1200"/>
            </a:p>
          </p:txBody>
        </p:sp>
        <p:sp>
          <p:nvSpPr>
            <p:cNvPr id="37024" name="Rectangle 414"/>
            <p:cNvSpPr>
              <a:spLocks noChangeArrowheads="1"/>
            </p:cNvSpPr>
            <p:nvPr/>
          </p:nvSpPr>
          <p:spPr bwMode="auto">
            <a:xfrm>
              <a:off x="2738" y="3054"/>
              <a:ext cx="13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14</a:t>
              </a:r>
              <a:endParaRPr lang="nl-NL" altLang="en-US" sz="1200"/>
            </a:p>
          </p:txBody>
        </p:sp>
        <p:sp>
          <p:nvSpPr>
            <p:cNvPr id="37025" name="Rectangle 415"/>
            <p:cNvSpPr>
              <a:spLocks noChangeArrowheads="1"/>
            </p:cNvSpPr>
            <p:nvPr/>
          </p:nvSpPr>
          <p:spPr bwMode="auto">
            <a:xfrm>
              <a:off x="2939" y="3054"/>
              <a:ext cx="13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15</a:t>
              </a:r>
              <a:endParaRPr lang="nl-NL" altLang="en-US" sz="1200"/>
            </a:p>
          </p:txBody>
        </p:sp>
        <p:sp>
          <p:nvSpPr>
            <p:cNvPr id="37026" name="Rectangle 416"/>
            <p:cNvSpPr>
              <a:spLocks noChangeArrowheads="1"/>
            </p:cNvSpPr>
            <p:nvPr/>
          </p:nvSpPr>
          <p:spPr bwMode="auto">
            <a:xfrm>
              <a:off x="3146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 dirty="0">
                  <a:solidFill>
                    <a:srgbClr val="000000"/>
                  </a:solidFill>
                </a:rPr>
                <a:t>16</a:t>
              </a:r>
              <a:endParaRPr lang="nl-NL" altLang="en-US" sz="1200" dirty="0"/>
            </a:p>
          </p:txBody>
        </p:sp>
        <p:sp>
          <p:nvSpPr>
            <p:cNvPr id="37027" name="Rectangle 417"/>
            <p:cNvSpPr>
              <a:spLocks noChangeArrowheads="1"/>
            </p:cNvSpPr>
            <p:nvPr/>
          </p:nvSpPr>
          <p:spPr bwMode="auto">
            <a:xfrm>
              <a:off x="3348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17</a:t>
              </a:r>
              <a:endParaRPr lang="nl-NL" altLang="en-US" sz="1200"/>
            </a:p>
          </p:txBody>
        </p:sp>
        <p:sp>
          <p:nvSpPr>
            <p:cNvPr id="37028" name="Rectangle 418"/>
            <p:cNvSpPr>
              <a:spLocks noChangeArrowheads="1"/>
            </p:cNvSpPr>
            <p:nvPr/>
          </p:nvSpPr>
          <p:spPr bwMode="auto">
            <a:xfrm>
              <a:off x="3552" y="3054"/>
              <a:ext cx="13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18</a:t>
              </a:r>
              <a:endParaRPr lang="nl-NL" altLang="en-US" sz="1200"/>
            </a:p>
          </p:txBody>
        </p:sp>
        <p:sp>
          <p:nvSpPr>
            <p:cNvPr id="37029" name="Rectangle 419"/>
            <p:cNvSpPr>
              <a:spLocks noChangeArrowheads="1"/>
            </p:cNvSpPr>
            <p:nvPr/>
          </p:nvSpPr>
          <p:spPr bwMode="auto">
            <a:xfrm>
              <a:off x="3756" y="3054"/>
              <a:ext cx="13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19</a:t>
              </a:r>
              <a:endParaRPr lang="nl-NL" altLang="en-US" sz="1200"/>
            </a:p>
          </p:txBody>
        </p:sp>
        <p:sp>
          <p:nvSpPr>
            <p:cNvPr id="37030" name="Line 420"/>
            <p:cNvSpPr>
              <a:spLocks noChangeShapeType="1"/>
            </p:cNvSpPr>
            <p:nvPr/>
          </p:nvSpPr>
          <p:spPr bwMode="auto">
            <a:xfrm>
              <a:off x="4020" y="1848"/>
              <a:ext cx="192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1" name="Freeform 421"/>
            <p:cNvSpPr>
              <a:spLocks/>
            </p:cNvSpPr>
            <p:nvPr/>
          </p:nvSpPr>
          <p:spPr bwMode="auto">
            <a:xfrm>
              <a:off x="4080" y="1812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2"/>
                <a:gd name="T17" fmla="*/ 72 w 7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2" name="Rectangle 422"/>
            <p:cNvSpPr>
              <a:spLocks noChangeArrowheads="1"/>
            </p:cNvSpPr>
            <p:nvPr/>
          </p:nvSpPr>
          <p:spPr bwMode="auto">
            <a:xfrm>
              <a:off x="4242" y="1789"/>
              <a:ext cx="45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Controls</a:t>
              </a:r>
              <a:endParaRPr lang="nl-NL" altLang="en-US" sz="1200"/>
            </a:p>
          </p:txBody>
        </p:sp>
        <p:sp>
          <p:nvSpPr>
            <p:cNvPr id="37033" name="Line 423"/>
            <p:cNvSpPr>
              <a:spLocks noChangeShapeType="1"/>
            </p:cNvSpPr>
            <p:nvPr/>
          </p:nvSpPr>
          <p:spPr bwMode="auto">
            <a:xfrm>
              <a:off x="4020" y="2004"/>
              <a:ext cx="19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4" name="Rectangle 424"/>
            <p:cNvSpPr>
              <a:spLocks noChangeArrowheads="1"/>
            </p:cNvSpPr>
            <p:nvPr/>
          </p:nvSpPr>
          <p:spPr bwMode="auto">
            <a:xfrm>
              <a:off x="4080" y="1968"/>
              <a:ext cx="66" cy="6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35" name="Rectangle 425"/>
            <p:cNvSpPr>
              <a:spLocks noChangeArrowheads="1"/>
            </p:cNvSpPr>
            <p:nvPr/>
          </p:nvSpPr>
          <p:spPr bwMode="auto">
            <a:xfrm>
              <a:off x="4240" y="1943"/>
              <a:ext cx="32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CLBP</a:t>
              </a:r>
              <a:endParaRPr lang="nl-NL" altLang="en-US" sz="1200"/>
            </a:p>
          </p:txBody>
        </p:sp>
        <p:sp>
          <p:nvSpPr>
            <p:cNvPr id="37036" name="Line 426"/>
            <p:cNvSpPr>
              <a:spLocks noChangeShapeType="1"/>
            </p:cNvSpPr>
            <p:nvPr/>
          </p:nvSpPr>
          <p:spPr bwMode="auto">
            <a:xfrm>
              <a:off x="4020" y="2160"/>
              <a:ext cx="192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37" name="Freeform 427"/>
            <p:cNvSpPr>
              <a:spLocks/>
            </p:cNvSpPr>
            <p:nvPr/>
          </p:nvSpPr>
          <p:spPr bwMode="auto">
            <a:xfrm>
              <a:off x="4080" y="2124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72 h 72"/>
                <a:gd name="T4" fmla="*/ 0 w 72"/>
                <a:gd name="T5" fmla="*/ 72 h 72"/>
                <a:gd name="T6" fmla="*/ 36 w 72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72"/>
                <a:gd name="T14" fmla="*/ 72 w 7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72">
                  <a:moveTo>
                    <a:pt x="36" y="0"/>
                  </a:moveTo>
                  <a:lnTo>
                    <a:pt x="72" y="72"/>
                  </a:lnTo>
                  <a:lnTo>
                    <a:pt x="0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8" name="Rectangle 428"/>
            <p:cNvSpPr>
              <a:spLocks noChangeArrowheads="1"/>
            </p:cNvSpPr>
            <p:nvPr/>
          </p:nvSpPr>
          <p:spPr bwMode="auto">
            <a:xfrm>
              <a:off x="4240" y="2101"/>
              <a:ext cx="35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COPD</a:t>
              </a:r>
              <a:endParaRPr lang="nl-NL" altLang="en-US" sz="1200"/>
            </a:p>
          </p:txBody>
        </p:sp>
        <p:sp>
          <p:nvSpPr>
            <p:cNvPr id="37039" name="Line 429"/>
            <p:cNvSpPr>
              <a:spLocks noChangeShapeType="1"/>
            </p:cNvSpPr>
            <p:nvPr/>
          </p:nvSpPr>
          <p:spPr bwMode="auto">
            <a:xfrm>
              <a:off x="4020" y="2316"/>
              <a:ext cx="192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0" name="Rectangle 430"/>
            <p:cNvSpPr>
              <a:spLocks noChangeArrowheads="1"/>
            </p:cNvSpPr>
            <p:nvPr/>
          </p:nvSpPr>
          <p:spPr bwMode="auto">
            <a:xfrm>
              <a:off x="4092" y="2292"/>
              <a:ext cx="54" cy="5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7041" name="Line 431"/>
            <p:cNvSpPr>
              <a:spLocks noChangeShapeType="1"/>
            </p:cNvSpPr>
            <p:nvPr/>
          </p:nvSpPr>
          <p:spPr bwMode="auto">
            <a:xfrm flipH="1" flipV="1">
              <a:off x="4098" y="229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2" name="Line 432"/>
            <p:cNvSpPr>
              <a:spLocks noChangeShapeType="1"/>
            </p:cNvSpPr>
            <p:nvPr/>
          </p:nvSpPr>
          <p:spPr bwMode="auto">
            <a:xfrm>
              <a:off x="4116" y="231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3" name="Line 433"/>
            <p:cNvSpPr>
              <a:spLocks noChangeShapeType="1"/>
            </p:cNvSpPr>
            <p:nvPr/>
          </p:nvSpPr>
          <p:spPr bwMode="auto">
            <a:xfrm flipH="1">
              <a:off x="4098" y="2316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4" name="Line 434"/>
            <p:cNvSpPr>
              <a:spLocks noChangeShapeType="1"/>
            </p:cNvSpPr>
            <p:nvPr/>
          </p:nvSpPr>
          <p:spPr bwMode="auto">
            <a:xfrm flipV="1">
              <a:off x="4116" y="2298"/>
              <a:ext cx="18" cy="1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45" name="Rectangle 435"/>
            <p:cNvSpPr>
              <a:spLocks noChangeArrowheads="1"/>
            </p:cNvSpPr>
            <p:nvPr/>
          </p:nvSpPr>
          <p:spPr bwMode="auto">
            <a:xfrm>
              <a:off x="4240" y="2256"/>
              <a:ext cx="25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nl-NL" altLang="en-US" sz="1200">
                  <a:solidFill>
                    <a:srgbClr val="000000"/>
                  </a:solidFill>
                </a:rPr>
                <a:t>CVS</a:t>
              </a:r>
              <a:endParaRPr lang="nl-NL" altLang="en-US" sz="1200"/>
            </a:p>
          </p:txBody>
        </p:sp>
      </p:grpSp>
      <p:sp>
        <p:nvSpPr>
          <p:cNvPr id="36872" name="Rectangle 437"/>
          <p:cNvSpPr>
            <a:spLocks noChangeArrowheads="1"/>
          </p:cNvSpPr>
          <p:nvPr/>
        </p:nvSpPr>
        <p:spPr bwMode="auto">
          <a:xfrm>
            <a:off x="344488" y="982203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b="1" dirty="0" smtClean="0">
                <a:solidFill>
                  <a:srgbClr val="003366"/>
                </a:solidFill>
              </a:rPr>
              <a:t>慢性症状を持つ患者のアクティビティ・パターン</a:t>
            </a:r>
            <a:endParaRPr lang="en-GB" altLang="en-US" b="1" dirty="0">
              <a:solidFill>
                <a:srgbClr val="003366"/>
              </a:solidFill>
            </a:endParaRPr>
          </a:p>
        </p:txBody>
      </p:sp>
      <p:sp>
        <p:nvSpPr>
          <p:cNvPr id="28685" name="Rectangle 210"/>
          <p:cNvSpPr>
            <a:spLocks noChangeArrowheads="1"/>
          </p:cNvSpPr>
          <p:nvPr/>
        </p:nvSpPr>
        <p:spPr bwMode="auto">
          <a:xfrm>
            <a:off x="344488" y="1730375"/>
            <a:ext cx="3600450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b="1" dirty="0" smtClean="0">
                <a:latin typeface="+mn-lt"/>
                <a:ea typeface="+mn-ea"/>
                <a:cs typeface="Arial" charset="0"/>
              </a:rPr>
              <a:t>方法</a:t>
            </a:r>
            <a:endParaRPr lang="nl-NL" sz="2000" b="1" dirty="0">
              <a:latin typeface="+mn-lt"/>
              <a:ea typeface="+mn-ea"/>
              <a:cs typeface="Arial" charset="0"/>
            </a:endParaRPr>
          </a:p>
          <a:p>
            <a:pPr>
              <a:defRPr/>
            </a:pPr>
            <a:r>
              <a:rPr lang="en-US" altLang="ja-JP" sz="2000" dirty="0" smtClean="0">
                <a:latin typeface="+mn-lt"/>
                <a:ea typeface="+mn-ea"/>
                <a:cs typeface="Arial" charset="0"/>
              </a:rPr>
              <a:t>3D</a:t>
            </a: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 </a:t>
            </a:r>
            <a:r>
              <a:rPr lang="nl-NL" altLang="ja-JP" sz="2000" dirty="0" smtClean="0">
                <a:cs typeface="Arial" charset="0"/>
              </a:rPr>
              <a:t>accel</a:t>
            </a:r>
            <a:r>
              <a:rPr lang="nl-NL" altLang="ja-JP" sz="2000" dirty="0" smtClean="0">
                <a:cs typeface="Arial" charset="0"/>
              </a:rPr>
              <a:t>.</a:t>
            </a:r>
            <a:r>
              <a:rPr lang="ja-JP" altLang="en-US" sz="2000" dirty="0">
                <a:cs typeface="Arial" charset="0"/>
              </a:rPr>
              <a:t>に</a:t>
            </a:r>
            <a:r>
              <a:rPr lang="ja-JP" altLang="en-US" sz="2000" dirty="0" smtClean="0">
                <a:cs typeface="Arial" charset="0"/>
              </a:rPr>
              <a:t>よるアクティビティアセスメント</a:t>
            </a: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defRPr/>
            </a:pPr>
            <a:r>
              <a:rPr lang="en-US" altLang="ja-JP" sz="2000" dirty="0" smtClean="0">
                <a:latin typeface="+mn-lt"/>
                <a:ea typeface="+mn-ea"/>
                <a:cs typeface="Arial" charset="0"/>
              </a:rPr>
              <a:t>4</a:t>
            </a: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日間、</a:t>
            </a:r>
            <a:r>
              <a:rPr lang="en-US" altLang="ja-JP" sz="2000" dirty="0" smtClean="0">
                <a:latin typeface="+mn-lt"/>
                <a:ea typeface="+mn-ea"/>
                <a:cs typeface="Arial" charset="0"/>
              </a:rPr>
              <a:t>10</a:t>
            </a: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時間</a:t>
            </a:r>
            <a:r>
              <a:rPr lang="en-US" altLang="ja-JP" sz="2000" dirty="0" smtClean="0">
                <a:latin typeface="+mn-lt"/>
                <a:ea typeface="+mn-ea"/>
                <a:cs typeface="Arial" charset="0"/>
              </a:rPr>
              <a:t>/</a:t>
            </a: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日</a:t>
            </a: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defRPr/>
            </a:pP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defRPr/>
            </a:pPr>
            <a:r>
              <a:rPr lang="ja-JP" altLang="en-US" sz="2000" b="1" dirty="0" smtClean="0">
                <a:latin typeface="+mn-lt"/>
                <a:ea typeface="+mn-ea"/>
                <a:cs typeface="Arial" charset="0"/>
              </a:rPr>
              <a:t>結果</a:t>
            </a:r>
            <a:endParaRPr lang="nl-NL" sz="2000" b="1" dirty="0">
              <a:latin typeface="+mn-lt"/>
              <a:ea typeface="+mn-ea"/>
              <a:cs typeface="Arial" charset="0"/>
            </a:endParaRPr>
          </a:p>
          <a:p>
            <a:pPr>
              <a:defRPr/>
            </a:pP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健常対照と</a:t>
            </a: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の比較：</a:t>
            </a: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他の症状に比べて腰痛（</a:t>
            </a:r>
            <a:r>
              <a:rPr lang="en-US" altLang="ja-JP" sz="2000" dirty="0" smtClean="0">
                <a:latin typeface="+mn-lt"/>
                <a:ea typeface="+mn-ea"/>
                <a:cs typeface="Arial" charset="0"/>
              </a:rPr>
              <a:t>LBP</a:t>
            </a: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）ラインが朝に高い</a:t>
            </a: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平均レベルは低い</a:t>
            </a: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日中にアクティビティレベルが低下</a:t>
            </a:r>
            <a:endParaRPr lang="nl-NL" sz="2000" dirty="0">
              <a:latin typeface="+mn-lt"/>
              <a:ea typeface="+mn-ea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ja-JP" altLang="en-US" sz="2000" dirty="0" smtClean="0">
                <a:latin typeface="+mn-lt"/>
                <a:ea typeface="+mn-ea"/>
                <a:cs typeface="Arial" charset="0"/>
              </a:rPr>
              <a:t>自己のアクティビティレベルが認識されていない</a:t>
            </a:r>
            <a:endParaRPr lang="nl-NL" sz="2000" dirty="0"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30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08" grpId="0"/>
      <p:bldP spid="1424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24972" y="985838"/>
            <a:ext cx="6913563" cy="1143000"/>
          </a:xfrm>
        </p:spPr>
        <p:txBody>
          <a:bodyPr/>
          <a:lstStyle/>
          <a:p>
            <a:pPr>
              <a:defRPr/>
            </a:pPr>
            <a:r>
              <a:rPr lang="ja-JP" altLang="en-US" sz="2600" cap="all" dirty="0" smtClean="0">
                <a:solidFill>
                  <a:srgbClr val="FF0000"/>
                </a:solidFill>
                <a:ea typeface="+mn-ea"/>
                <a:cs typeface="+mn-cs"/>
              </a:rPr>
              <a:t>パーソナルアクティビティコーチの製作</a:t>
            </a:r>
            <a:endParaRPr lang="en-US" sz="2600" cap="all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39938" name="Picture 4" descr="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27828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triangle" w="med" len="med"/>
                <a:tailEnd/>
              </a14:hiddenLine>
            </a:ext>
          </a:extLst>
        </p:spPr>
      </p:pic>
      <p:pic>
        <p:nvPicPr>
          <p:cNvPr id="39939" name="Picture 42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33513"/>
            <a:ext cx="15843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triangle" w="med" len="med"/>
                <a:tailEnd/>
              </a14:hiddenLine>
            </a:ext>
          </a:extLst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359275"/>
            <a:ext cx="1087438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feedb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429000"/>
            <a:ext cx="10906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3"/>
          <p:cNvSpPr txBox="1">
            <a:spLocks noChangeArrowheads="1"/>
          </p:cNvSpPr>
          <p:nvPr/>
        </p:nvSpPr>
        <p:spPr bwMode="auto">
          <a:xfrm>
            <a:off x="3636963" y="2276475"/>
            <a:ext cx="316728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- </a:t>
            </a:r>
            <a:r>
              <a:rPr lang="ja-JP" altLang="en-US" sz="1800" dirty="0" smtClean="0"/>
              <a:t>望ましいパターン</a:t>
            </a:r>
            <a:r>
              <a:rPr lang="en-US" altLang="ja-JP" sz="1800" dirty="0" smtClean="0"/>
              <a:t>/</a:t>
            </a:r>
            <a:r>
              <a:rPr lang="ja-JP" altLang="en-US" sz="1800" dirty="0" smtClean="0"/>
              <a:t>目標の設定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- </a:t>
            </a:r>
            <a:r>
              <a:rPr lang="ja-JP" altLang="en-US" sz="1800" dirty="0" smtClean="0"/>
              <a:t>実際の目標から累計差を計算する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- </a:t>
            </a:r>
            <a:r>
              <a:rPr lang="ja-JP" altLang="en-US" sz="1800" dirty="0" smtClean="0"/>
              <a:t>メッセージカテゴリーの選択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(+ 0 -)</a:t>
            </a:r>
          </a:p>
          <a:p>
            <a:pPr eaLnBrk="1" hangingPunct="1"/>
            <a:r>
              <a:rPr lang="en-US" altLang="en-US" sz="1800" dirty="0"/>
              <a:t> </a:t>
            </a:r>
          </a:p>
        </p:txBody>
      </p:sp>
      <p:sp>
        <p:nvSpPr>
          <p:cNvPr id="39943" name="TextBox 16"/>
          <p:cNvSpPr txBox="1">
            <a:spLocks noChangeArrowheads="1"/>
          </p:cNvSpPr>
          <p:nvPr/>
        </p:nvSpPr>
        <p:spPr bwMode="auto">
          <a:xfrm>
            <a:off x="664107" y="2589213"/>
            <a:ext cx="30232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- </a:t>
            </a:r>
            <a:r>
              <a:rPr lang="ja-JP" altLang="en-US" sz="1800" dirty="0" smtClean="0"/>
              <a:t>グラフを示す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-  </a:t>
            </a:r>
            <a:r>
              <a:rPr lang="ja-JP" altLang="en-US" sz="1800" dirty="0" smtClean="0"/>
              <a:t>そして、予め定められたアドバイス（ランダム選択）</a:t>
            </a:r>
            <a:r>
              <a:rPr lang="en-US" altLang="en-US" sz="1800" dirty="0" smtClean="0"/>
              <a:t>  </a:t>
            </a:r>
            <a:endParaRPr lang="en-US" altLang="en-US" sz="1800" dirty="0"/>
          </a:p>
        </p:txBody>
      </p:sp>
      <p:sp>
        <p:nvSpPr>
          <p:cNvPr id="9" name="Bent Arrow 8"/>
          <p:cNvSpPr>
            <a:spLocks/>
          </p:cNvSpPr>
          <p:nvPr/>
        </p:nvSpPr>
        <p:spPr bwMode="auto">
          <a:xfrm rot="5400000" flipV="1">
            <a:off x="2189163" y="830263"/>
            <a:ext cx="949325" cy="2663825"/>
          </a:xfrm>
          <a:custGeom>
            <a:avLst/>
            <a:gdLst>
              <a:gd name="T0" fmla="*/ 0 w 949325"/>
              <a:gd name="T1" fmla="*/ 2663825 h 2663825"/>
              <a:gd name="T2" fmla="*/ 0 w 949325"/>
              <a:gd name="T3" fmla="*/ 574100 h 2663825"/>
              <a:gd name="T4" fmla="*/ 415330 w 949325"/>
              <a:gd name="T5" fmla="*/ 158770 h 2663825"/>
              <a:gd name="T6" fmla="*/ 711994 w 949325"/>
              <a:gd name="T7" fmla="*/ 158770 h 2663825"/>
              <a:gd name="T8" fmla="*/ 711994 w 949325"/>
              <a:gd name="T9" fmla="*/ 0 h 2663825"/>
              <a:gd name="T10" fmla="*/ 949325 w 949325"/>
              <a:gd name="T11" fmla="*/ 237331 h 2663825"/>
              <a:gd name="T12" fmla="*/ 711994 w 949325"/>
              <a:gd name="T13" fmla="*/ 474662 h 2663825"/>
              <a:gd name="T14" fmla="*/ 711994 w 949325"/>
              <a:gd name="T15" fmla="*/ 315893 h 2663825"/>
              <a:gd name="T16" fmla="*/ 415330 w 949325"/>
              <a:gd name="T17" fmla="*/ 315893 h 2663825"/>
              <a:gd name="T18" fmla="*/ 157123 w 949325"/>
              <a:gd name="T19" fmla="*/ 574100 h 2663825"/>
              <a:gd name="T20" fmla="*/ 157123 w 949325"/>
              <a:gd name="T21" fmla="*/ 2663825 h 2663825"/>
              <a:gd name="T22" fmla="*/ 0 w 949325"/>
              <a:gd name="T23" fmla="*/ 2663825 h 26638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49325" h="2663825">
                <a:moveTo>
                  <a:pt x="0" y="2663825"/>
                </a:moveTo>
                <a:lnTo>
                  <a:pt x="0" y="574100"/>
                </a:lnTo>
                <a:cubicBezTo>
                  <a:pt x="0" y="344720"/>
                  <a:pt x="185950" y="158770"/>
                  <a:pt x="415330" y="158770"/>
                </a:cubicBezTo>
                <a:lnTo>
                  <a:pt x="711994" y="158770"/>
                </a:lnTo>
                <a:lnTo>
                  <a:pt x="711994" y="0"/>
                </a:lnTo>
                <a:lnTo>
                  <a:pt x="949325" y="237331"/>
                </a:lnTo>
                <a:lnTo>
                  <a:pt x="711994" y="474662"/>
                </a:lnTo>
                <a:lnTo>
                  <a:pt x="711994" y="315893"/>
                </a:lnTo>
                <a:lnTo>
                  <a:pt x="415330" y="315893"/>
                </a:lnTo>
                <a:cubicBezTo>
                  <a:pt x="272726" y="315893"/>
                  <a:pt x="157123" y="431496"/>
                  <a:pt x="157123" y="574100"/>
                </a:cubicBezTo>
                <a:lnTo>
                  <a:pt x="157123" y="2663825"/>
                </a:lnTo>
                <a:lnTo>
                  <a:pt x="0" y="2663825"/>
                </a:lnTo>
                <a:close/>
              </a:path>
            </a:pathLst>
          </a:custGeom>
          <a:gradFill rotWithShape="1">
            <a:gsLst>
              <a:gs pos="0">
                <a:srgbClr val="1DC31C"/>
              </a:gs>
              <a:gs pos="20000">
                <a:srgbClr val="20BF1F"/>
              </a:gs>
              <a:gs pos="100000">
                <a:srgbClr val="169115"/>
              </a:gs>
            </a:gsLst>
            <a:lin ang="5400000"/>
          </a:gradFill>
          <a:ln w="9525" cap="flat" cmpd="sng">
            <a:solidFill>
              <a:srgbClr val="30B12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8" name="Bent Arrow 17"/>
          <p:cNvSpPr>
            <a:spLocks/>
          </p:cNvSpPr>
          <p:nvPr/>
        </p:nvSpPr>
        <p:spPr bwMode="auto">
          <a:xfrm rot="10800000" flipV="1">
            <a:off x="5795963" y="1557338"/>
            <a:ext cx="2736850" cy="2592387"/>
          </a:xfrm>
          <a:custGeom>
            <a:avLst/>
            <a:gdLst>
              <a:gd name="T0" fmla="*/ 0 w 2736850"/>
              <a:gd name="T1" fmla="*/ 2592387 h 2592387"/>
              <a:gd name="T2" fmla="*/ 0 w 2736850"/>
              <a:gd name="T3" fmla="*/ 1231630 h 2592387"/>
              <a:gd name="T4" fmla="*/ 1093624 w 2736850"/>
              <a:gd name="T5" fmla="*/ 138006 h 2592387"/>
              <a:gd name="T6" fmla="*/ 2088753 w 2736850"/>
              <a:gd name="T7" fmla="*/ 138006 h 2592387"/>
              <a:gd name="T8" fmla="*/ 2088753 w 2736850"/>
              <a:gd name="T9" fmla="*/ 0 h 2592387"/>
              <a:gd name="T10" fmla="*/ 2736850 w 2736850"/>
              <a:gd name="T11" fmla="*/ 255117 h 2592387"/>
              <a:gd name="T12" fmla="*/ 2088753 w 2736850"/>
              <a:gd name="T13" fmla="*/ 510234 h 2592387"/>
              <a:gd name="T14" fmla="*/ 2088753 w 2736850"/>
              <a:gd name="T15" fmla="*/ 372228 h 2592387"/>
              <a:gd name="T16" fmla="*/ 1093624 w 2736850"/>
              <a:gd name="T17" fmla="*/ 372228 h 2592387"/>
              <a:gd name="T18" fmla="*/ 234222 w 2736850"/>
              <a:gd name="T19" fmla="*/ 1231630 h 2592387"/>
              <a:gd name="T20" fmla="*/ 234222 w 2736850"/>
              <a:gd name="T21" fmla="*/ 2592387 h 2592387"/>
              <a:gd name="T22" fmla="*/ 0 w 2736850"/>
              <a:gd name="T23" fmla="*/ 2592387 h 25923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36850" h="2592387">
                <a:moveTo>
                  <a:pt x="0" y="2592387"/>
                </a:moveTo>
                <a:lnTo>
                  <a:pt x="0" y="1231630"/>
                </a:lnTo>
                <a:cubicBezTo>
                  <a:pt x="0" y="627638"/>
                  <a:pt x="489632" y="138006"/>
                  <a:pt x="1093624" y="138006"/>
                </a:cubicBezTo>
                <a:lnTo>
                  <a:pt x="2088753" y="138006"/>
                </a:lnTo>
                <a:lnTo>
                  <a:pt x="2088753" y="0"/>
                </a:lnTo>
                <a:lnTo>
                  <a:pt x="2736850" y="255117"/>
                </a:lnTo>
                <a:lnTo>
                  <a:pt x="2088753" y="510234"/>
                </a:lnTo>
                <a:lnTo>
                  <a:pt x="2088753" y="372228"/>
                </a:lnTo>
                <a:lnTo>
                  <a:pt x="1093624" y="372228"/>
                </a:lnTo>
                <a:cubicBezTo>
                  <a:pt x="618989" y="372228"/>
                  <a:pt x="234222" y="756995"/>
                  <a:pt x="234222" y="1231630"/>
                </a:cubicBezTo>
                <a:lnTo>
                  <a:pt x="234222" y="2592387"/>
                </a:lnTo>
                <a:lnTo>
                  <a:pt x="0" y="2592387"/>
                </a:lnTo>
                <a:close/>
              </a:path>
            </a:pathLst>
          </a:custGeom>
          <a:gradFill rotWithShape="1">
            <a:gsLst>
              <a:gs pos="0">
                <a:srgbClr val="1DC31C"/>
              </a:gs>
              <a:gs pos="20000">
                <a:srgbClr val="20BF1F"/>
              </a:gs>
              <a:gs pos="100000">
                <a:srgbClr val="169115"/>
              </a:gs>
            </a:gsLst>
            <a:lin ang="5400000"/>
          </a:gradFill>
          <a:ln w="9525" cap="flat" cmpd="sng">
            <a:solidFill>
              <a:srgbClr val="30B12F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pic>
        <p:nvPicPr>
          <p:cNvPr id="3994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149725"/>
            <a:ext cx="16430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>
            <a:spLocks noChangeArrowheads="1"/>
          </p:cNvSpPr>
          <p:nvPr/>
        </p:nvSpPr>
        <p:spPr bwMode="auto">
          <a:xfrm>
            <a:off x="6300788" y="4437063"/>
            <a:ext cx="1152525" cy="4318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1DC31C"/>
              </a:gs>
              <a:gs pos="20000">
                <a:srgbClr val="20BF1F"/>
              </a:gs>
              <a:gs pos="100000">
                <a:srgbClr val="169115"/>
              </a:gs>
            </a:gsLst>
            <a:lin ang="5400000"/>
          </a:gra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2195513" y="3860800"/>
            <a:ext cx="1152525" cy="43180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1DC31C"/>
              </a:gs>
              <a:gs pos="20000">
                <a:srgbClr val="20BF1F"/>
              </a:gs>
              <a:gs pos="100000">
                <a:srgbClr val="169115"/>
              </a:gs>
            </a:gsLst>
            <a:lin ang="5400000"/>
          </a:gra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949" name="TextBox 3"/>
          <p:cNvSpPr txBox="1">
            <a:spLocks noChangeArrowheads="1"/>
          </p:cNvSpPr>
          <p:nvPr/>
        </p:nvSpPr>
        <p:spPr bwMode="auto">
          <a:xfrm>
            <a:off x="6300788" y="5229225"/>
            <a:ext cx="2879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800" dirty="0" smtClean="0"/>
              <a:t>慣性センサー（</a:t>
            </a:r>
            <a:r>
              <a:rPr lang="en-US" altLang="en-US" sz="1800" dirty="0"/>
              <a:t>3D </a:t>
            </a:r>
            <a:r>
              <a:rPr lang="en-US" altLang="en-US" sz="1800" dirty="0" err="1" smtClean="0"/>
              <a:t>accel</a:t>
            </a:r>
            <a:r>
              <a:rPr lang="en-US" altLang="en-US" sz="1800" dirty="0" smtClean="0"/>
              <a:t>.</a:t>
            </a:r>
            <a:r>
              <a:rPr lang="ja-JP" altLang="en-US" sz="1800" dirty="0" smtClean="0"/>
              <a:t>）を使ってアクティビティの量とタイミングを測定する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  <p:sp>
        <p:nvSpPr>
          <p:cNvPr id="16" name="Text Box 436"/>
          <p:cNvSpPr txBox="1">
            <a:spLocks noChangeArrowheads="1"/>
          </p:cNvSpPr>
          <p:nvPr/>
        </p:nvSpPr>
        <p:spPr bwMode="auto">
          <a:xfrm>
            <a:off x="3203575" y="6453188"/>
            <a:ext cx="590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accent2"/>
                </a:solidFill>
                <a:latin typeface="Arial Narrow" pitchFamily="34" charset="0"/>
              </a:rPr>
              <a:t>Work of </a:t>
            </a:r>
            <a:r>
              <a:rPr lang="en-US" altLang="en-US" sz="1600" dirty="0" err="1">
                <a:solidFill>
                  <a:schemeClr val="accent2"/>
                </a:solidFill>
                <a:latin typeface="Arial Narrow" pitchFamily="34" charset="0"/>
              </a:rPr>
              <a:t>M.Dekker</a:t>
            </a:r>
            <a:r>
              <a:rPr lang="en-US" altLang="en-US" sz="160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altLang="en-US" sz="1600" dirty="0" err="1">
                <a:solidFill>
                  <a:schemeClr val="accent2"/>
                </a:solidFill>
                <a:latin typeface="Arial Narrow" pitchFamily="34" charset="0"/>
              </a:rPr>
              <a:t>R.Evering</a:t>
            </a:r>
            <a:r>
              <a:rPr lang="en-US" altLang="en-US" sz="160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altLang="en-US" sz="1600" dirty="0" err="1">
                <a:solidFill>
                  <a:schemeClr val="accent2"/>
                </a:solidFill>
                <a:latin typeface="Arial Narrow" pitchFamily="34" charset="0"/>
              </a:rPr>
              <a:t>M.Tabak</a:t>
            </a:r>
            <a:r>
              <a:rPr lang="en-US" altLang="en-US" sz="160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altLang="en-US" sz="1600" dirty="0" err="1">
                <a:solidFill>
                  <a:schemeClr val="accent2"/>
                </a:solidFill>
                <a:latin typeface="Arial Narrow" pitchFamily="34" charset="0"/>
              </a:rPr>
              <a:t>H.opdenAkker</a:t>
            </a:r>
            <a:r>
              <a:rPr lang="en-US" altLang="en-US" sz="160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altLang="en-US" sz="1600" dirty="0" err="1">
                <a:solidFill>
                  <a:schemeClr val="accent2"/>
                </a:solidFill>
                <a:latin typeface="Arial Narrow" pitchFamily="34" charset="0"/>
              </a:rPr>
              <a:t>M.Vollenbroek</a:t>
            </a:r>
            <a:r>
              <a:rPr lang="en-US" altLang="en-US" sz="160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468005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980728"/>
            <a:ext cx="7669039" cy="927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200" dirty="0" smtClean="0">
                <a:solidFill>
                  <a:schemeClr val="accent2"/>
                </a:solidFill>
                <a:ea typeface="+mj-ea"/>
              </a:rPr>
              <a:t>アクティビティコーチのスクリーンショット</a:t>
            </a:r>
            <a:endParaRPr lang="en-GB" sz="320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15113" y="6524625"/>
            <a:ext cx="2133600" cy="261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4970D4B-DC05-4717-8BF3-873C2E06E152}" type="slidenum">
              <a:rPr lang="nl-NL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nl-NL" altLang="en-US" sz="1200">
              <a:solidFill>
                <a:srgbClr val="898989"/>
              </a:solidFill>
            </a:endParaRPr>
          </a:p>
        </p:txBody>
      </p:sp>
      <p:pic>
        <p:nvPicPr>
          <p:cNvPr id="2052" name="Picture 4" descr="G:\6_Mediatheek\WSN\Images PDA\screens_nl\04-grap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8" y="1628800"/>
            <a:ext cx="2194560" cy="413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G:\6_Mediatheek\WSN\Images PDA\screens_nl\07-advice-encour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9440" y="1628800"/>
            <a:ext cx="2194560" cy="413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 flipH="1">
            <a:off x="5867400" y="2349500"/>
            <a:ext cx="1081088" cy="719138"/>
          </a:xfrm>
          <a:prstGeom prst="wedgeRectCallout">
            <a:avLst>
              <a:gd name="adj1" fmla="val 126793"/>
              <a:gd name="adj2" fmla="val 10782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00B050"/>
                </a:solidFill>
              </a:rPr>
              <a:t>緑色</a:t>
            </a:r>
            <a:r>
              <a:rPr lang="nl-NL" sz="1400" b="1" dirty="0" smtClean="0">
                <a:solidFill>
                  <a:srgbClr val="00B050"/>
                </a:solidFill>
              </a:rPr>
              <a:t>:</a:t>
            </a:r>
            <a:r>
              <a:rPr lang="nl-NL" sz="1400" dirty="0" smtClean="0">
                <a:solidFill>
                  <a:srgbClr val="00B050"/>
                </a:solidFill>
              </a:rPr>
              <a:t> </a:t>
            </a:r>
            <a:r>
              <a:rPr lang="ja-JP" altLang="en-US" sz="1400" b="1" dirty="0" smtClean="0"/>
              <a:t>参照ライン</a:t>
            </a:r>
            <a:endParaRPr lang="nl-NL" sz="1400" b="1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flipH="1">
            <a:off x="5867400" y="3429000"/>
            <a:ext cx="1081088" cy="936104"/>
          </a:xfrm>
          <a:prstGeom prst="wedgeRectCallout">
            <a:avLst>
              <a:gd name="adj1" fmla="val 176435"/>
              <a:gd name="adj2" fmla="val 2572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ja-JP" altLang="en-US" sz="1400" b="1" dirty="0" smtClean="0">
                <a:solidFill>
                  <a:srgbClr val="3333FF"/>
                </a:solidFill>
              </a:rPr>
              <a:t>青色</a:t>
            </a:r>
            <a:r>
              <a:rPr lang="nl-NL" sz="1400" b="1" dirty="0" smtClean="0">
                <a:solidFill>
                  <a:srgbClr val="3333FF"/>
                </a:solidFill>
              </a:rPr>
              <a:t>:</a:t>
            </a:r>
            <a:r>
              <a:rPr lang="nl-NL" sz="1400" dirty="0" smtClean="0">
                <a:solidFill>
                  <a:srgbClr val="3333FF"/>
                </a:solidFill>
              </a:rPr>
              <a:t> </a:t>
            </a:r>
            <a:r>
              <a:rPr lang="ja-JP" altLang="en-US" sz="1400" b="1" dirty="0" smtClean="0"/>
              <a:t>測定されたアクティビティー</a:t>
            </a:r>
            <a:endParaRPr lang="nl-NL" sz="1400" b="1" dirty="0"/>
          </a:p>
        </p:txBody>
      </p:sp>
      <p:sp>
        <p:nvSpPr>
          <p:cNvPr id="41991" name="TextBox 10"/>
          <p:cNvSpPr txBox="1">
            <a:spLocks noChangeArrowheads="1"/>
          </p:cNvSpPr>
          <p:nvPr/>
        </p:nvSpPr>
        <p:spPr bwMode="auto">
          <a:xfrm>
            <a:off x="7272338" y="3429000"/>
            <a:ext cx="147637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2000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買い物の時間です</a:t>
            </a:r>
            <a:endParaRPr lang="nl-NL" altLang="en-US" sz="2000" dirty="0">
              <a:solidFill>
                <a:srgbClr val="00B05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2" name="TextBox 11"/>
          <p:cNvSpPr txBox="1">
            <a:spLocks noChangeArrowheads="1"/>
          </p:cNvSpPr>
          <p:nvPr/>
        </p:nvSpPr>
        <p:spPr bwMode="auto">
          <a:xfrm>
            <a:off x="7272338" y="2746375"/>
            <a:ext cx="147637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400" b="1" dirty="0" smtClean="0">
                <a:latin typeface="Comic Sans MS" pitchFamily="66" charset="0"/>
                <a:cs typeface="Arial" pitchFamily="34" charset="0"/>
              </a:rPr>
              <a:t>休息</a:t>
            </a:r>
            <a:r>
              <a:rPr lang="ja-JP" altLang="en-US" sz="1400" b="1" dirty="0" smtClean="0">
                <a:latin typeface="Comic Sans MS" pitchFamily="66" charset="0"/>
                <a:cs typeface="Arial" pitchFamily="34" charset="0"/>
              </a:rPr>
              <a:t>をとりました</a:t>
            </a:r>
            <a:endParaRPr lang="nl-NL" altLang="en-US" sz="14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7540625" y="2222500"/>
            <a:ext cx="9699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400" b="1" dirty="0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アドバイス</a:t>
            </a:r>
            <a:endParaRPr lang="nl-NL" altLang="en-US" sz="1400" b="1" dirty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/>
            <a:endParaRPr lang="nl-NL" altLang="en-US" sz="1400" dirty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1994" name="Picture 440" descr="1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711450"/>
            <a:ext cx="3009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07950" y="5046663"/>
            <a:ext cx="1863725" cy="720725"/>
          </a:xfrm>
          <a:prstGeom prst="wedgeRectCallout">
            <a:avLst>
              <a:gd name="adj1" fmla="val 17648"/>
              <a:gd name="adj2" fmla="val -222824"/>
            </a:avLst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EEECE1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ja-JP" altLang="en-US" sz="1400" b="1" dirty="0" smtClean="0">
                <a:latin typeface="Verdana" charset="0"/>
                <a:ea typeface="ＭＳ Ｐゴシック" charset="0"/>
                <a:cs typeface="ＭＳ Ｐゴシック" charset="0"/>
              </a:rPr>
              <a:t>日常のアクティビティを測定するセンサー</a:t>
            </a:r>
            <a:endParaRPr lang="en-US" sz="1400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176463" y="5040313"/>
            <a:ext cx="2079625" cy="1141412"/>
          </a:xfrm>
          <a:prstGeom prst="wedgeRectCallout">
            <a:avLst>
              <a:gd name="adj1" fmla="val -28491"/>
              <a:gd name="adj2" fmla="val -148222"/>
            </a:avLst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EEECE1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ja-JP" altLang="en-US" sz="1400" b="1" dirty="0" smtClean="0">
                <a:latin typeface="Verdana" charset="0"/>
                <a:ea typeface="ＭＳ Ｐゴシック" charset="0"/>
                <a:cs typeface="ＭＳ Ｐゴシック" charset="0"/>
              </a:rPr>
              <a:t>スマートフォンはセンサーとコーチングエンジンと無線接続され、ヒントが提供される</a:t>
            </a:r>
            <a:endParaRPr lang="en-US" sz="1400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769100" cy="77787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600" cap="all" dirty="0" smtClean="0">
                <a:solidFill>
                  <a:srgbClr val="FF0000"/>
                </a:solidFill>
                <a:ea typeface="+mn-ea"/>
                <a:cs typeface="+mn-cs"/>
              </a:rPr>
              <a:t>アドバイスの遵守状況</a:t>
            </a:r>
            <a:r>
              <a:rPr lang="en-US" sz="2600" cap="all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endParaRPr lang="en-US" sz="2600" cap="all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864475" cy="3905250"/>
          </a:xfrm>
        </p:spPr>
        <p:txBody>
          <a:bodyPr/>
          <a:lstStyle/>
          <a:p>
            <a:pPr eaLnBrk="1" hangingPunct="1">
              <a:buFont typeface="Wingdings" charset="0"/>
              <a:buChar char="Ø"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1394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のフィードバックメッセージが患者に提供された。</a:t>
            </a:r>
            <a:endParaRPr lang="en-US" sz="2000" dirty="0" smtClean="0"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35%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が「励まされる（</a:t>
            </a:r>
            <a:r>
              <a:rPr lang="en-US" altLang="ja-JP" sz="2000" dirty="0" smtClean="0">
                <a:ea typeface="ＭＳ Ｐゴシック" charset="0"/>
                <a:cs typeface="+mn-cs"/>
              </a:rPr>
              <a:t>Discouraging</a:t>
            </a:r>
            <a:r>
              <a:rPr lang="ja-JP" altLang="en-US" sz="2000" dirty="0" smtClean="0">
                <a:ea typeface="ＭＳ Ｐゴシック" charset="0"/>
              </a:rPr>
              <a:t>）」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、</a:t>
            </a:r>
            <a:r>
              <a:rPr lang="en-US" sz="2000" dirty="0" smtClean="0">
                <a:ea typeface="ＭＳ Ｐゴシック" charset="0"/>
                <a:cs typeface="+mn-cs"/>
              </a:rPr>
              <a:t> </a:t>
            </a:r>
            <a:r>
              <a:rPr lang="en-US" sz="2000" dirty="0" smtClean="0">
                <a:ea typeface="ＭＳ Ｐゴシック" charset="0"/>
                <a:cs typeface="+mn-cs"/>
              </a:rPr>
              <a:t>51%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が「中間的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（</a:t>
            </a:r>
            <a:r>
              <a:rPr lang="en-US" altLang="ja-JP" sz="2000" dirty="0" smtClean="0">
                <a:ea typeface="ＭＳ Ｐゴシック" charset="0"/>
                <a:cs typeface="+mn-cs"/>
              </a:rPr>
              <a:t>Neutral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）」、</a:t>
            </a:r>
            <a:r>
              <a:rPr lang="en-US" sz="2000" dirty="0" smtClean="0">
                <a:ea typeface="ＭＳ Ｐゴシック" charset="0"/>
                <a:cs typeface="+mn-cs"/>
              </a:rPr>
              <a:t> </a:t>
            </a:r>
            <a:r>
              <a:rPr lang="en-US" sz="2000" dirty="0" smtClean="0">
                <a:ea typeface="ＭＳ Ｐゴシック" charset="0"/>
                <a:cs typeface="+mn-cs"/>
              </a:rPr>
              <a:t>14%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が「がっかり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させられる（</a:t>
            </a:r>
            <a:r>
              <a:rPr lang="en-US" altLang="ja-JP" sz="2000" dirty="0" smtClean="0">
                <a:ea typeface="ＭＳ Ｐゴシック" charset="0"/>
                <a:cs typeface="+mn-cs"/>
              </a:rPr>
              <a:t>Encouraging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）」メッセージ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であった</a:t>
            </a:r>
            <a:endParaRPr lang="en-US" sz="2000" dirty="0" smtClean="0"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r>
              <a:rPr lang="ja-JP" altLang="en-US" sz="2000" dirty="0" smtClean="0">
                <a:ea typeface="ＭＳ Ｐゴシック" charset="0"/>
                <a:cs typeface="+mn-cs"/>
              </a:rPr>
              <a:t>「がっかりさせられる」メッセージ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の後のアクティビティレベルは、有意に低下した。</a:t>
            </a:r>
            <a:endParaRPr lang="en-US" altLang="ja-JP" sz="2000" dirty="0" smtClean="0"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r>
              <a:rPr lang="ja-JP" altLang="en-US" sz="2000" dirty="0" smtClean="0">
                <a:ea typeface="ＭＳ Ｐゴシック" charset="0"/>
                <a:cs typeface="+mn-cs"/>
              </a:rPr>
              <a:t>「励まされる」メッセージ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を受けた</a:t>
            </a:r>
            <a:r>
              <a:rPr lang="en-US" altLang="ja-JP" sz="2000" dirty="0" smtClean="0">
                <a:ea typeface="ＭＳ Ｐゴシック" charset="0"/>
                <a:cs typeface="+mn-cs"/>
              </a:rPr>
              <a:t>10</a:t>
            </a:r>
            <a:r>
              <a:rPr lang="ja-JP" altLang="en-US" sz="2000" dirty="0" smtClean="0">
                <a:ea typeface="ＭＳ Ｐゴシック" charset="0"/>
                <a:cs typeface="+mn-cs"/>
              </a:rPr>
              <a:t>分後、アクティビティレベルは有意に上昇した。</a:t>
            </a:r>
            <a:endParaRPr lang="en-US" sz="2000" dirty="0" smtClean="0"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endParaRPr lang="en-US" sz="2000" dirty="0">
              <a:solidFill>
                <a:srgbClr val="245177"/>
              </a:solidFill>
              <a:ea typeface="ＭＳ Ｐゴシック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GB" sz="2000" i="1" dirty="0" smtClean="0">
              <a:solidFill>
                <a:srgbClr val="245177"/>
              </a:solidFill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endParaRPr lang="en-US" sz="2000" dirty="0" smtClean="0">
              <a:solidFill>
                <a:srgbClr val="2D2D8A"/>
              </a:solidFill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endParaRPr lang="en-US" sz="2000" dirty="0">
              <a:solidFill>
                <a:srgbClr val="2D2D8A"/>
              </a:solidFill>
              <a:ea typeface="ＭＳ Ｐゴシック" charset="0"/>
              <a:cs typeface="+mn-cs"/>
            </a:endParaRPr>
          </a:p>
          <a:p>
            <a:pPr eaLnBrk="1" hangingPunct="1">
              <a:buFont typeface="Wingdings" charset="0"/>
              <a:buChar char="Ø"/>
              <a:defRPr/>
            </a:pPr>
            <a:endParaRPr lang="en-US" sz="2000" dirty="0" smtClean="0">
              <a:solidFill>
                <a:srgbClr val="2D2D8A"/>
              </a:solidFill>
              <a:ea typeface="ＭＳ Ｐゴシック" charset="0"/>
              <a:cs typeface="+mn-cs"/>
            </a:endParaRPr>
          </a:p>
        </p:txBody>
      </p:sp>
      <p:pic>
        <p:nvPicPr>
          <p:cNvPr id="471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6" y="3645024"/>
            <a:ext cx="61563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187449" y="6203712"/>
            <a:ext cx="624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800" i="1" dirty="0" smtClean="0">
                <a:solidFill>
                  <a:srgbClr val="245177"/>
                </a:solidFill>
              </a:rPr>
              <a:t>メッセージを見る</a:t>
            </a:r>
            <a:r>
              <a:rPr lang="en-US" altLang="ja-JP" sz="1800" i="1" dirty="0" smtClean="0">
                <a:solidFill>
                  <a:srgbClr val="245177"/>
                </a:solidFill>
              </a:rPr>
              <a:t>30</a:t>
            </a:r>
            <a:r>
              <a:rPr lang="ja-JP" altLang="en-US" sz="1800" i="1" dirty="0" smtClean="0">
                <a:solidFill>
                  <a:srgbClr val="245177"/>
                </a:solidFill>
              </a:rPr>
              <a:t>分前と見た</a:t>
            </a:r>
            <a:r>
              <a:rPr lang="en-US" altLang="ja-JP" sz="1800" i="1" dirty="0" smtClean="0">
                <a:solidFill>
                  <a:srgbClr val="245177"/>
                </a:solidFill>
              </a:rPr>
              <a:t>10</a:t>
            </a:r>
            <a:r>
              <a:rPr lang="ja-JP" altLang="en-US" sz="1800" i="1" dirty="0" smtClean="0">
                <a:solidFill>
                  <a:srgbClr val="245177"/>
                </a:solidFill>
              </a:rPr>
              <a:t>分後、</a:t>
            </a:r>
            <a:r>
              <a:rPr lang="en-US" altLang="ja-JP" sz="1800" i="1" dirty="0" smtClean="0">
                <a:solidFill>
                  <a:srgbClr val="245177"/>
                </a:solidFill>
              </a:rPr>
              <a:t>20</a:t>
            </a:r>
            <a:r>
              <a:rPr lang="ja-JP" altLang="en-US" sz="1800" i="1" dirty="0" smtClean="0">
                <a:solidFill>
                  <a:srgbClr val="245177"/>
                </a:solidFill>
              </a:rPr>
              <a:t>分後、</a:t>
            </a:r>
            <a:r>
              <a:rPr lang="en-US" altLang="ja-JP" sz="1800" i="1" dirty="0" smtClean="0">
                <a:solidFill>
                  <a:srgbClr val="245177"/>
                </a:solidFill>
              </a:rPr>
              <a:t>30</a:t>
            </a:r>
            <a:r>
              <a:rPr lang="ja-JP" altLang="en-US" sz="1800" i="1" dirty="0" smtClean="0">
                <a:solidFill>
                  <a:srgbClr val="245177"/>
                </a:solidFill>
              </a:rPr>
              <a:t>分後の比較</a:t>
            </a:r>
            <a:endParaRPr lang="en-US" altLang="en-US" sz="1800" dirty="0"/>
          </a:p>
        </p:txBody>
      </p:sp>
      <p:sp>
        <p:nvSpPr>
          <p:cNvPr id="6" name="Text Box 436"/>
          <p:cNvSpPr txBox="1">
            <a:spLocks noChangeArrowheads="1"/>
          </p:cNvSpPr>
          <p:nvPr/>
        </p:nvSpPr>
        <p:spPr bwMode="auto">
          <a:xfrm>
            <a:off x="6372225" y="640397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600">
                <a:solidFill>
                  <a:schemeClr val="accent2"/>
                </a:solidFill>
                <a:latin typeface="Arial Narrow" pitchFamily="34" charset="0"/>
              </a:rPr>
              <a:t>Papers of H.opdenAkker, M.Tabak</a:t>
            </a:r>
          </a:p>
        </p:txBody>
      </p:sp>
    </p:spTree>
    <p:extLst>
      <p:ext uri="{BB962C8B-B14F-4D97-AF65-F5344CB8AC3E}">
        <p14:creationId xmlns:p14="http://schemas.microsoft.com/office/powerpoint/2010/main" val="4168889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2" y="1052736"/>
            <a:ext cx="8458200" cy="1008062"/>
          </a:xfrm>
        </p:spPr>
        <p:txBody>
          <a:bodyPr/>
          <a:lstStyle/>
          <a:p>
            <a:pPr eaLnBrk="1" hangingPunct="1"/>
            <a:r>
              <a:rPr lang="ja-JP" altLang="en-US" dirty="0"/>
              <a:t>携帯</a:t>
            </a:r>
            <a:r>
              <a:rPr lang="ja-JP" altLang="en-US" dirty="0" smtClean="0"/>
              <a:t>電話でフィードバックを提供</a:t>
            </a:r>
            <a:endParaRPr lang="nl-NL" altLang="nl-NL" dirty="0" smtClean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7350" y="2348880"/>
            <a:ext cx="8361363" cy="3682033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ea typeface="ＭＳ Ｐゴシック" pitchFamily="-106" charset="-128"/>
              </a:rPr>
              <a:t>保健医療では携帯電話の重要性が増している。</a:t>
            </a:r>
            <a:endParaRPr lang="en-US" dirty="0" smtClean="0">
              <a:ea typeface="ＭＳ Ｐゴシック" pitchFamily="-106" charset="-128"/>
            </a:endParaRPr>
          </a:p>
          <a:p>
            <a:pPr>
              <a:defRPr/>
            </a:pPr>
            <a:r>
              <a:rPr lang="ja-JP" altLang="en-US" dirty="0" smtClean="0">
                <a:ea typeface="ＭＳ Ｐゴシック" pitchFamily="-106" charset="-128"/>
              </a:rPr>
              <a:t>高齢者はあまり経験がない。</a:t>
            </a:r>
            <a:endParaRPr lang="en-US" dirty="0" smtClean="0">
              <a:ea typeface="ＭＳ Ｐゴシック" pitchFamily="-106" charset="-128"/>
            </a:endParaRPr>
          </a:p>
          <a:p>
            <a:pPr>
              <a:defRPr/>
            </a:pPr>
            <a:r>
              <a:rPr lang="ja-JP" altLang="en-US" dirty="0">
                <a:ea typeface="ＭＳ Ｐゴシック" pitchFamily="-106" charset="-128"/>
              </a:rPr>
              <a:t>多くの</a:t>
            </a:r>
            <a:r>
              <a:rPr lang="ja-JP" altLang="en-US" dirty="0" smtClean="0">
                <a:ea typeface="ＭＳ Ｐゴシック" pitchFamily="-106" charset="-128"/>
              </a:rPr>
              <a:t>場合、インターフェースがターゲット集団の要件に合っていない。</a:t>
            </a:r>
            <a:endParaRPr lang="en-US" dirty="0" smtClean="0">
              <a:ea typeface="ＭＳ Ｐゴシック" pitchFamily="-106" charset="-128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dirty="0" smtClean="0">
              <a:ea typeface="ＭＳ Ｐゴシック" pitchFamily="-106" charset="-128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37112"/>
            <a:ext cx="27019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87" y="4437112"/>
            <a:ext cx="269081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2492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24744"/>
            <a:ext cx="8352928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ステークホルダーの参加</a:t>
            </a:r>
            <a:endParaRPr lang="nl-NL" altLang="nl-NL" dirty="0" smtClean="0"/>
          </a:p>
        </p:txBody>
      </p:sp>
      <p:sp>
        <p:nvSpPr>
          <p:cNvPr id="17411" name="Tijdelijke aanduiding voor inhoud 1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394700" cy="4042073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ja-JP" altLang="en-US" sz="2400" dirty="0" smtClean="0"/>
              <a:t>インターフェースの開発段階でユーザーとステークホルダーの情報提供が非常に重要である！</a:t>
            </a:r>
            <a:endParaRPr lang="en-US" altLang="nl-NL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nl-NL" sz="2400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nl-NL" sz="2400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ja-JP" altLang="en-US" sz="2400" dirty="0"/>
              <a:t>ユーザー</a:t>
            </a:r>
            <a:r>
              <a:rPr lang="ja-JP" altLang="en-US" sz="2400" dirty="0" smtClean="0"/>
              <a:t>とステークホルダーが参加することで、テクノロジーの有用性と受け入れ可能性が高まる</a:t>
            </a:r>
            <a:endParaRPr lang="en-US" altLang="ja-JP" sz="2400" dirty="0" smtClean="0"/>
          </a:p>
          <a:p>
            <a:pPr algn="ctr" eaLnBrk="1" hangingPunct="1">
              <a:buFont typeface="Wingdings 3" pitchFamily="18" charset="2"/>
              <a:buNone/>
            </a:pPr>
            <a:endParaRPr lang="en-US" altLang="nl-NL" sz="2400" dirty="0" smtClean="0"/>
          </a:p>
          <a:p>
            <a:pPr algn="ctr" eaLnBrk="1" hangingPunct="1">
              <a:buFont typeface="Wingdings 3" pitchFamily="18" charset="2"/>
              <a:buNone/>
            </a:pPr>
            <a:endParaRPr lang="en-US" altLang="nl-NL" sz="2400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ja-JP" altLang="en-US" sz="2400" dirty="0" smtClean="0"/>
              <a:t>その結果、開発されたシステムが使われなくなる</a:t>
            </a:r>
            <a:endParaRPr lang="en-US" altLang="ja-JP" sz="2400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ja-JP" altLang="en-US" sz="2400" dirty="0" smtClean="0"/>
              <a:t>リスク</a:t>
            </a:r>
            <a:r>
              <a:rPr lang="ja-JP" altLang="en-US" sz="2400" dirty="0" smtClean="0"/>
              <a:t>は低下する</a:t>
            </a:r>
            <a:endParaRPr lang="en-US" altLang="nl-NL" sz="2400" dirty="0" smtClean="0"/>
          </a:p>
          <a:p>
            <a:pPr algn="ctr" eaLnBrk="1" hangingPunct="1">
              <a:buFont typeface="Wingdings 3" pitchFamily="18" charset="2"/>
              <a:buNone/>
            </a:pPr>
            <a:endParaRPr lang="en-US" altLang="nl-NL" sz="2400" dirty="0" smtClean="0"/>
          </a:p>
        </p:txBody>
      </p:sp>
      <p:pic>
        <p:nvPicPr>
          <p:cNvPr id="17412" name="Afbeelding 10" descr="prullenbak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157788"/>
            <a:ext cx="849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OMLAAG 6"/>
          <p:cNvSpPr/>
          <p:nvPr/>
        </p:nvSpPr>
        <p:spPr>
          <a:xfrm>
            <a:off x="4211638" y="2996952"/>
            <a:ext cx="9286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4211637" y="4653136"/>
            <a:ext cx="9286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4969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ユーザー中心の方法</a:t>
            </a:r>
            <a:endParaRPr lang="nl-NL" altLang="nl-NL" dirty="0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569325" cy="4429125"/>
          </a:xfrm>
        </p:spPr>
        <p:txBody>
          <a:bodyPr/>
          <a:lstStyle/>
          <a:p>
            <a:pPr>
              <a:buFontTx/>
              <a:buNone/>
            </a:pPr>
            <a:endParaRPr lang="nl-NL" altLang="nl-N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5447297"/>
              </p:ext>
            </p:extLst>
          </p:nvPr>
        </p:nvGraphicFramePr>
        <p:xfrm>
          <a:off x="467544" y="1844824"/>
          <a:ext cx="58326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437" name="Straight Connector 14"/>
          <p:cNvCxnSpPr>
            <a:cxnSpLocks noChangeShapeType="1"/>
          </p:cNvCxnSpPr>
          <p:nvPr/>
        </p:nvCxnSpPr>
        <p:spPr bwMode="auto">
          <a:xfrm>
            <a:off x="6290189" y="5727532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6506089" y="5300960"/>
            <a:ext cx="863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18"/>
          <p:cNvCxnSpPr>
            <a:cxnSpLocks noChangeShapeType="1"/>
          </p:cNvCxnSpPr>
          <p:nvPr/>
        </p:nvCxnSpPr>
        <p:spPr bwMode="auto">
          <a:xfrm rot="10800000">
            <a:off x="6300788" y="4869160"/>
            <a:ext cx="647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Connector 24"/>
          <p:cNvCxnSpPr>
            <a:cxnSpLocks noChangeShapeType="1"/>
          </p:cNvCxnSpPr>
          <p:nvPr/>
        </p:nvCxnSpPr>
        <p:spPr bwMode="auto">
          <a:xfrm>
            <a:off x="6279590" y="4725144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6531209" y="4333273"/>
            <a:ext cx="7921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Arrow Connector 29"/>
          <p:cNvCxnSpPr>
            <a:cxnSpLocks noChangeShapeType="1"/>
          </p:cNvCxnSpPr>
          <p:nvPr/>
        </p:nvCxnSpPr>
        <p:spPr bwMode="auto">
          <a:xfrm rot="10800000">
            <a:off x="6290189" y="3935604"/>
            <a:ext cx="647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Rectangle 30"/>
          <p:cNvSpPr>
            <a:spLocks noChangeArrowheads="1"/>
          </p:cNvSpPr>
          <p:nvPr/>
        </p:nvSpPr>
        <p:spPr bwMode="auto">
          <a:xfrm>
            <a:off x="7086787" y="5121126"/>
            <a:ext cx="1655762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/>
              <a:t>適用</a:t>
            </a:r>
            <a:endParaRPr lang="en-US" altLang="nl-NL" sz="2000" dirty="0"/>
          </a:p>
        </p:txBody>
      </p:sp>
      <p:sp>
        <p:nvSpPr>
          <p:cNvPr id="18444" name="Rectangle 32"/>
          <p:cNvSpPr>
            <a:spLocks noChangeArrowheads="1"/>
          </p:cNvSpPr>
          <p:nvPr/>
        </p:nvSpPr>
        <p:spPr bwMode="auto">
          <a:xfrm>
            <a:off x="7086787" y="4069697"/>
            <a:ext cx="1655762" cy="6492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 smtClean="0"/>
              <a:t>検証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1420382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フェーズ１</a:t>
            </a:r>
            <a:r>
              <a:rPr lang="nl-NL" altLang="nl-NL" dirty="0" smtClean="0"/>
              <a:t>: </a:t>
            </a:r>
            <a:r>
              <a:rPr lang="ja-JP" altLang="en-US" dirty="0" smtClean="0"/>
              <a:t>ユーザーを選ぶ</a:t>
            </a:r>
            <a:r>
              <a:rPr lang="nl-NL" altLang="nl-NL" dirty="0" smtClean="0"/>
              <a:t> 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1" y="1916832"/>
            <a:ext cx="4690863" cy="4214093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ja-JP" altLang="en-US" sz="2800" dirty="0">
                <a:ea typeface="ＭＳ Ｐゴシック" pitchFamily="-106" charset="-128"/>
                <a:cs typeface="Times New Roman" pitchFamily="18" charset="0"/>
              </a:rPr>
              <a:t>ターゲット集団の代表</a:t>
            </a:r>
            <a:r>
              <a:rPr lang="en-US" altLang="ja-JP" sz="2800" dirty="0">
                <a:ea typeface="ＭＳ Ｐゴシック" pitchFamily="-106" charset="-128"/>
                <a:cs typeface="Times New Roman" pitchFamily="18" charset="0"/>
              </a:rPr>
              <a:t>3</a:t>
            </a:r>
            <a:r>
              <a:rPr lang="ja-JP" altLang="en-US" sz="2800" dirty="0" smtClean="0">
                <a:ea typeface="ＭＳ Ｐゴシック" pitchFamily="-106" charset="-128"/>
                <a:cs typeface="Times New Roman" pitchFamily="18" charset="0"/>
              </a:rPr>
              <a:t>人が開発チームに参加した。</a:t>
            </a:r>
            <a:endParaRPr lang="en-US" sz="2800" dirty="0" smtClean="0">
              <a:ea typeface="ＭＳ Ｐゴシック" pitchFamily="-106" charset="-128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ja-JP" altLang="en-US" sz="2800" dirty="0" smtClean="0">
                <a:ea typeface="ＭＳ Ｐゴシック" pitchFamily="-106" charset="-128"/>
                <a:cs typeface="Times New Roman" pitchFamily="18" charset="0"/>
              </a:rPr>
              <a:t>地域在住の高齢者が参加できるように、彼らが定時に開いている集会のうち、</a:t>
            </a:r>
            <a:r>
              <a:rPr lang="en-US" altLang="ja-JP" sz="2800" dirty="0" smtClean="0">
                <a:ea typeface="ＭＳ Ｐゴシック" pitchFamily="-106" charset="-128"/>
                <a:cs typeface="Times New Roman" pitchFamily="18" charset="0"/>
              </a:rPr>
              <a:t>1</a:t>
            </a:r>
            <a:r>
              <a:rPr lang="ja-JP" altLang="en-US" sz="2800" dirty="0" smtClean="0">
                <a:ea typeface="ＭＳ Ｐゴシック" pitchFamily="-106" charset="-128"/>
                <a:cs typeface="Times New Roman" pitchFamily="18" charset="0"/>
              </a:rPr>
              <a:t>回を使ってワークショップを開催した。</a:t>
            </a:r>
            <a:endParaRPr lang="nl-NL" sz="2800" dirty="0" smtClean="0">
              <a:ea typeface="ＭＳ Ｐゴシック" pitchFamily="-106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pitchFamily="-106" charset="-12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84550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000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574B4"/>
                </a:solidFill>
              </a:rPr>
              <a:t>IMDI.NL</a:t>
            </a:r>
            <a:endParaRPr lang="nl-NL" sz="4000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57400"/>
            <a:ext cx="2292671" cy="2292671"/>
          </a:xfrm>
        </p:spPr>
      </p:pic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 smtClean="0">
                <a:solidFill>
                  <a:srgbClr val="0574B4"/>
                </a:solidFill>
              </a:rPr>
              <a:t>IMDI.NL</a:t>
            </a:r>
            <a:r>
              <a:rPr lang="ja-JP" altLang="en-US" sz="2400" dirty="0" smtClean="0">
                <a:solidFill>
                  <a:srgbClr val="0574B4"/>
                </a:solidFill>
              </a:rPr>
              <a:t>は、</a:t>
            </a:r>
            <a:r>
              <a:rPr lang="ja-JP" altLang="en-US" sz="2400" dirty="0">
                <a:solidFill>
                  <a:srgbClr val="00B0F0"/>
                </a:solidFill>
              </a:rPr>
              <a:t>持続可能</a:t>
            </a:r>
            <a:r>
              <a:rPr lang="ja-JP" altLang="en-US" sz="2400" dirty="0" smtClean="0">
                <a:solidFill>
                  <a:srgbClr val="00B0F0"/>
                </a:solidFill>
              </a:rPr>
              <a:t>な保健医療</a:t>
            </a:r>
            <a:r>
              <a:rPr lang="ja-JP" altLang="en-US" sz="2400" dirty="0" smtClean="0">
                <a:solidFill>
                  <a:srgbClr val="0574B4"/>
                </a:solidFill>
              </a:rPr>
              <a:t>に向けた革新的</a:t>
            </a:r>
            <a:r>
              <a:rPr lang="ja-JP" altLang="en-US" sz="2400" dirty="0">
                <a:solidFill>
                  <a:srgbClr val="0574B4"/>
                </a:solidFill>
              </a:rPr>
              <a:t>技術開発を</a:t>
            </a:r>
            <a:r>
              <a:rPr lang="ja-JP" altLang="en-US" sz="2400" dirty="0">
                <a:solidFill>
                  <a:srgbClr val="00B0F0"/>
                </a:solidFill>
              </a:rPr>
              <a:t>全国で企画推進する（全国イニシアティブ）</a:t>
            </a:r>
            <a:r>
              <a:rPr lang="ja-JP" altLang="en-US" sz="2400" dirty="0">
                <a:solidFill>
                  <a:srgbClr val="0574B4"/>
                </a:solidFill>
              </a:rPr>
              <a:t>組織</a:t>
            </a:r>
            <a:r>
              <a:rPr lang="ja-JP" altLang="en-US" sz="2400" dirty="0" smtClean="0">
                <a:solidFill>
                  <a:srgbClr val="0574B4"/>
                </a:solidFill>
              </a:rPr>
              <a:t>で、企業、大学</a:t>
            </a:r>
            <a:r>
              <a:rPr lang="en-US" altLang="ja-JP" sz="2400" dirty="0" smtClean="0">
                <a:solidFill>
                  <a:srgbClr val="0574B4"/>
                </a:solidFill>
              </a:rPr>
              <a:t>/</a:t>
            </a:r>
            <a:r>
              <a:rPr lang="ja-JP" altLang="en-US" sz="2400" dirty="0" smtClean="0">
                <a:solidFill>
                  <a:srgbClr val="0574B4"/>
                </a:solidFill>
              </a:rPr>
              <a:t>研究機関、医療分野からの協働者で構成されている。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0" dirty="0" smtClean="0">
                <a:solidFill>
                  <a:srgbClr val="43CDF7"/>
                </a:solidFill>
              </a:rPr>
              <a:t>Eras Draaijers | draaijers@imdi.nl</a:t>
            </a:r>
            <a:endParaRPr lang="nl-NL" b="0" dirty="0">
              <a:solidFill>
                <a:srgbClr val="43C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458200" cy="100806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フェーズ</a:t>
            </a:r>
            <a:r>
              <a:rPr lang="en-US" altLang="ja-JP" dirty="0" smtClean="0"/>
              <a:t>2</a:t>
            </a:r>
            <a:r>
              <a:rPr lang="ja-JP" altLang="en-US" dirty="0" smtClean="0"/>
              <a:t>：</a:t>
            </a:r>
            <a:r>
              <a:rPr lang="nl-NL" altLang="nl-NL" dirty="0" smtClean="0"/>
              <a:t> </a:t>
            </a:r>
            <a:r>
              <a:rPr lang="ja-JP" altLang="en-US" dirty="0" smtClean="0"/>
              <a:t>ユーザーとその環境を評価する</a:t>
            </a:r>
            <a:endParaRPr lang="nl-NL" altLang="nl-NL" dirty="0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361363" cy="3898057"/>
          </a:xfrm>
        </p:spPr>
        <p:txBody>
          <a:bodyPr/>
          <a:lstStyle/>
          <a:p>
            <a:pPr marL="171450" indent="-171450"/>
            <a:r>
              <a:rPr lang="ja-JP" altLang="en-US" sz="3200" dirty="0">
                <a:cs typeface="Times New Roman" pitchFamily="18" charset="0"/>
              </a:rPr>
              <a:t>先行文献の</a:t>
            </a:r>
            <a:r>
              <a:rPr lang="ja-JP" altLang="en-US" sz="3200" dirty="0" smtClean="0">
                <a:cs typeface="Times New Roman" pitchFamily="18" charset="0"/>
              </a:rPr>
              <a:t>システマティックレビューを</a:t>
            </a:r>
            <a:r>
              <a:rPr lang="ja-JP" altLang="en-US" sz="3200" dirty="0" smtClean="0">
                <a:cs typeface="Times New Roman" pitchFamily="18" charset="0"/>
              </a:rPr>
              <a:t>行った。</a:t>
            </a:r>
            <a:endParaRPr lang="nl-NL" altLang="nl-NL" sz="3200" dirty="0" smtClean="0">
              <a:cs typeface="Times New Roman" pitchFamily="18" charset="0"/>
            </a:endParaRPr>
          </a:p>
          <a:p>
            <a:pPr marL="171450" indent="-171450"/>
            <a:r>
              <a:rPr lang="ja-JP" altLang="en-US" sz="3200" dirty="0" smtClean="0">
                <a:cs typeface="Times New Roman" pitchFamily="18" charset="0"/>
              </a:rPr>
              <a:t>保健医療専門職者に半構造化面接を実施</a:t>
            </a:r>
            <a:r>
              <a:rPr lang="ja-JP" altLang="en-US" sz="3200" dirty="0" smtClean="0">
                <a:cs typeface="Times New Roman" pitchFamily="18" charset="0"/>
              </a:rPr>
              <a:t>した。</a:t>
            </a: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883527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8458200" cy="100806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フェーズ</a:t>
            </a:r>
            <a:r>
              <a:rPr lang="en-US" altLang="ja-JP" dirty="0" smtClean="0"/>
              <a:t>3</a:t>
            </a:r>
            <a:r>
              <a:rPr lang="en-GB" altLang="nl-NL" dirty="0" smtClean="0"/>
              <a:t>: </a:t>
            </a:r>
            <a:r>
              <a:rPr lang="ja-JP" altLang="en-US" dirty="0" smtClean="0"/>
              <a:t>ユーザーの要件を明らかにする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GB" altLang="nl-NL" dirty="0" smtClean="0"/>
              <a:t> 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2413" y="2564904"/>
            <a:ext cx="4608512" cy="3970338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3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人の代表高齢者が、ユーザーグループ会議で発言（情報提供）した。</a:t>
            </a:r>
            <a:endParaRPr lang="nl-NL" sz="3200" dirty="0" smtClean="0">
              <a:ea typeface="ＭＳ Ｐゴシック" pitchFamily="-106" charset="-128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地域在住の高齢者が、ワークショップで発言（情報提供）した。</a:t>
            </a:r>
            <a:endParaRPr lang="nl-NL" sz="3200" dirty="0" smtClean="0">
              <a:ea typeface="ＭＳ Ｐゴシック" pitchFamily="-106" charset="-128"/>
              <a:cs typeface="Times New Roman" pitchFamily="18" charset="0"/>
            </a:endParaRPr>
          </a:p>
        </p:txBody>
      </p:sp>
      <p:pic>
        <p:nvPicPr>
          <p:cNvPr id="21508" name="Picture 2" descr="I:\1 sept 2012\Plaatjes\Koffieuurt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405188"/>
            <a:ext cx="37766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75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29600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フェーズ</a:t>
            </a:r>
            <a:r>
              <a:rPr lang="en-US" altLang="ja-JP" dirty="0" smtClean="0"/>
              <a:t>4</a:t>
            </a:r>
            <a:r>
              <a:rPr lang="nl-NL" altLang="nl-NL" dirty="0" smtClean="0"/>
              <a:t>: </a:t>
            </a:r>
            <a:r>
              <a:rPr lang="ja-JP" altLang="en-US" dirty="0" smtClean="0"/>
              <a:t>プロトタイプを作る</a:t>
            </a:r>
            <a:r>
              <a:rPr lang="nl-NL" altLang="nl-NL" dirty="0" smtClean="0"/>
              <a:t> 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1" y="2420888"/>
            <a:ext cx="8229600" cy="3710037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インターフェースの初回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プロトタイプの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作成はテクニカルエンジニアが行った。</a:t>
            </a: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2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回目のプロトタイプ（プロトタイプ</a:t>
            </a: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2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）は、新たに明らかにされた要件に基づき、作成された。</a:t>
            </a:r>
            <a:endParaRPr lang="en-US" dirty="0" smtClean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42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52736"/>
            <a:ext cx="8712968" cy="1139825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フェーズ</a:t>
            </a:r>
            <a:r>
              <a:rPr lang="en-US" altLang="ja-JP" dirty="0" smtClean="0"/>
              <a:t>5</a:t>
            </a:r>
            <a:r>
              <a:rPr lang="nl-NL" altLang="nl-NL" dirty="0" smtClean="0"/>
              <a:t>: </a:t>
            </a:r>
            <a:r>
              <a:rPr lang="ja-JP" altLang="en-US" dirty="0" smtClean="0"/>
              <a:t>プロトタイプを評価する</a:t>
            </a:r>
            <a:r>
              <a:rPr lang="nl-NL" altLang="nl-NL" dirty="0" smtClean="0"/>
              <a:t> 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29600" cy="3600400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2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回目のプロトタイプの評価は、</a:t>
            </a: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3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人のシステム開発者と</a:t>
            </a: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5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人の非専門家が行った。</a:t>
            </a:r>
            <a:r>
              <a:rPr lang="en-GB" sz="3200" dirty="0" smtClean="0">
                <a:ea typeface="ＭＳ Ｐゴシック" pitchFamily="-106" charset="-128"/>
                <a:cs typeface="Times New Roman" pitchFamily="18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3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回目のプロトタイプの評価は、地域在住の高齢者</a:t>
            </a:r>
            <a:r>
              <a:rPr lang="en-US" altLang="ja-JP" sz="3200" dirty="0" smtClean="0">
                <a:ea typeface="ＭＳ Ｐゴシック" pitchFamily="-106" charset="-128"/>
                <a:cs typeface="Times New Roman" pitchFamily="18" charset="0"/>
              </a:rPr>
              <a:t>11</a:t>
            </a:r>
            <a:r>
              <a:rPr lang="ja-JP" altLang="en-US" sz="3200" dirty="0" smtClean="0">
                <a:ea typeface="ＭＳ Ｐゴシック" pitchFamily="-106" charset="-128"/>
                <a:cs typeface="Times New Roman" pitchFamily="18" charset="0"/>
              </a:rPr>
              <a:t>人が行った。</a:t>
            </a:r>
            <a:endParaRPr lang="en-US" dirty="0" smtClean="0"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839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574B4"/>
                </a:solidFill>
              </a:rPr>
              <a:t>ご案内</a:t>
            </a:r>
            <a:endParaRPr lang="nl-NL" dirty="0">
              <a:solidFill>
                <a:srgbClr val="0574B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32856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solidFill>
                  <a:srgbClr val="0574B4"/>
                </a:solidFill>
              </a:rPr>
              <a:t>持続可能なケアに、科学（サイエンス）と技術（テクノロジー）は</a:t>
            </a:r>
            <a:r>
              <a:rPr lang="ja-JP" altLang="en-US" dirty="0">
                <a:solidFill>
                  <a:srgbClr val="0574B4"/>
                </a:solidFill>
              </a:rPr>
              <a:t>役割を果たすことができるし、またそうしなければならない。</a:t>
            </a:r>
          </a:p>
          <a:p>
            <a:r>
              <a:rPr lang="ja-JP" altLang="en-US" dirty="0" smtClean="0">
                <a:solidFill>
                  <a:srgbClr val="0574B4"/>
                </a:solidFill>
              </a:rPr>
              <a:t>協働（コラボレーション）は最強の強化剤である：全体は部分の総和に勝る！</a:t>
            </a:r>
            <a:endParaRPr lang="nl-NL" dirty="0" smtClean="0">
              <a:solidFill>
                <a:srgbClr val="0574B4"/>
              </a:solidFill>
            </a:endParaRPr>
          </a:p>
          <a:p>
            <a:pPr lvl="1"/>
            <a:r>
              <a:rPr lang="nl-NL" dirty="0" smtClean="0">
                <a:solidFill>
                  <a:srgbClr val="0574B4"/>
                </a:solidFill>
              </a:rPr>
              <a:t>1+1 &gt; 2</a:t>
            </a:r>
          </a:p>
          <a:p>
            <a:pPr lvl="1"/>
            <a:r>
              <a:rPr lang="ja-JP" altLang="en-US" dirty="0" smtClean="0">
                <a:solidFill>
                  <a:srgbClr val="0574B4"/>
                </a:solidFill>
              </a:rPr>
              <a:t>多くの機会がある</a:t>
            </a:r>
            <a:r>
              <a:rPr lang="nl-NL" dirty="0" smtClean="0">
                <a:solidFill>
                  <a:srgbClr val="0574B4"/>
                </a:solidFill>
              </a:rPr>
              <a:t>: </a:t>
            </a:r>
            <a:r>
              <a:rPr lang="ja-JP" altLang="en-US" dirty="0" smtClean="0">
                <a:solidFill>
                  <a:srgbClr val="0574B4"/>
                </a:solidFill>
              </a:rPr>
              <a:t>科学、保健医療、ビジネス、社会</a:t>
            </a:r>
            <a:r>
              <a:rPr lang="nl-NL" dirty="0" smtClean="0">
                <a:solidFill>
                  <a:srgbClr val="0574B4"/>
                </a:solidFill>
              </a:rPr>
              <a:t>.</a:t>
            </a:r>
          </a:p>
          <a:p>
            <a:r>
              <a:rPr lang="ja-JP" altLang="en-US" dirty="0" smtClean="0">
                <a:solidFill>
                  <a:srgbClr val="0574B4"/>
                </a:solidFill>
              </a:rPr>
              <a:t>つなげよう！</a:t>
            </a:r>
            <a:endParaRPr lang="nl-NL" dirty="0">
              <a:solidFill>
                <a:srgbClr val="0574B4"/>
              </a:solidFill>
            </a:endParaRPr>
          </a:p>
          <a:p>
            <a:r>
              <a:rPr lang="nl-NL" dirty="0" smtClean="0">
                <a:solidFill>
                  <a:srgbClr val="43CDF7"/>
                </a:solidFill>
                <a:hlinkClick r:id="rId3"/>
              </a:rPr>
              <a:t>info@imdi.nl</a:t>
            </a:r>
            <a:r>
              <a:rPr lang="nl-NL" dirty="0" smtClean="0">
                <a:solidFill>
                  <a:srgbClr val="43CDF7"/>
                </a:solidFill>
              </a:rPr>
              <a:t> </a:t>
            </a:r>
            <a:endParaRPr lang="nl-NL" dirty="0">
              <a:solidFill>
                <a:srgbClr val="43CDF7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85184"/>
            <a:ext cx="295929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574B4"/>
                </a:solidFill>
              </a:rPr>
              <a:t>現状</a:t>
            </a:r>
            <a:endParaRPr lang="nl-NL" dirty="0">
              <a:solidFill>
                <a:srgbClr val="0574B4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0574B4"/>
                </a:solidFill>
              </a:rPr>
              <a:t>（今後）ケア</a:t>
            </a:r>
            <a:r>
              <a:rPr lang="ja-JP" altLang="en-US" sz="2800" dirty="0" smtClean="0">
                <a:solidFill>
                  <a:srgbClr val="0574B4"/>
                </a:solidFill>
              </a:rPr>
              <a:t>の需要は変容し増大する</a:t>
            </a:r>
            <a:endParaRPr lang="en-US" altLang="ja-JP" sz="2800" dirty="0" smtClean="0">
              <a:solidFill>
                <a:srgbClr val="0574B4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rgbClr val="0574B4"/>
              </a:solidFill>
            </a:endParaRPr>
          </a:p>
          <a:p>
            <a:r>
              <a:rPr lang="ja-JP" altLang="en-US" sz="2800" dirty="0" smtClean="0">
                <a:solidFill>
                  <a:srgbClr val="0574B4"/>
                </a:solidFill>
              </a:rPr>
              <a:t>現在の保健医療制度は持続不可能である</a:t>
            </a:r>
            <a:endParaRPr lang="nl-NL" sz="2800" dirty="0" smtClean="0">
              <a:solidFill>
                <a:srgbClr val="0574B4"/>
              </a:solidFill>
            </a:endParaRPr>
          </a:p>
          <a:p>
            <a:endParaRPr lang="nl-NL" sz="2800" dirty="0">
              <a:solidFill>
                <a:srgbClr val="0574B4"/>
              </a:solidFill>
            </a:endParaRPr>
          </a:p>
          <a:p>
            <a:r>
              <a:rPr lang="ja-JP" altLang="en-US" sz="2800" dirty="0" smtClean="0">
                <a:solidFill>
                  <a:srgbClr val="0574B4"/>
                </a:solidFill>
              </a:rPr>
              <a:t>科学（サイエンス）と技術（テクノロジー）は（保健医療に）役割を果たす（貢献する）ことができるし、またそうしなければならない。</a:t>
            </a:r>
            <a:endParaRPr lang="nl-NL" sz="2800" dirty="0" smtClean="0">
              <a:solidFill>
                <a:srgbClr val="0574B4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Eras Draaijers | draaijers@imdi.nl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0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39825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574B4"/>
                </a:solidFill>
              </a:rPr>
              <a:t>オランダのアプローチ</a:t>
            </a:r>
            <a:endParaRPr lang="nl-NL" dirty="0">
              <a:solidFill>
                <a:srgbClr val="0574B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>
                <a:solidFill>
                  <a:srgbClr val="0574B4"/>
                </a:solidFill>
              </a:rPr>
              <a:t>公民協働（</a:t>
            </a:r>
            <a:r>
              <a:rPr lang="en-US" altLang="ja-JP" sz="2800" dirty="0" smtClean="0">
                <a:solidFill>
                  <a:srgbClr val="0574B4"/>
                </a:solidFill>
              </a:rPr>
              <a:t>Public-private partnerships</a:t>
            </a:r>
            <a:r>
              <a:rPr lang="ja-JP" altLang="en-US" sz="2800" dirty="0" smtClean="0">
                <a:solidFill>
                  <a:srgbClr val="0574B4"/>
                </a:solidFill>
              </a:rPr>
              <a:t>）：さまざまな</a:t>
            </a:r>
            <a:r>
              <a:rPr lang="ja-JP" altLang="en-US" sz="2800" dirty="0" smtClean="0">
                <a:solidFill>
                  <a:srgbClr val="00B0F0"/>
                </a:solidFill>
              </a:rPr>
              <a:t>専門分野</a:t>
            </a:r>
            <a:r>
              <a:rPr lang="ja-JP" altLang="en-US" sz="2800" dirty="0" smtClean="0">
                <a:solidFill>
                  <a:srgbClr val="0574B4"/>
                </a:solidFill>
              </a:rPr>
              <a:t>および</a:t>
            </a:r>
            <a:r>
              <a:rPr lang="ja-JP" altLang="en-US" sz="2800" dirty="0" smtClean="0">
                <a:solidFill>
                  <a:srgbClr val="00B0F0"/>
                </a:solidFill>
              </a:rPr>
              <a:t>世界</a:t>
            </a:r>
            <a:r>
              <a:rPr lang="ja-JP" altLang="en-US" sz="2800" dirty="0" smtClean="0">
                <a:solidFill>
                  <a:srgbClr val="0574B4"/>
                </a:solidFill>
              </a:rPr>
              <a:t>からの知識をまとめ合わせる</a:t>
            </a:r>
            <a:endParaRPr lang="nl-NL" sz="2800" dirty="0" smtClean="0">
              <a:solidFill>
                <a:srgbClr val="43CDF7"/>
              </a:solidFill>
            </a:endParaRPr>
          </a:p>
          <a:p>
            <a:pPr lvl="1"/>
            <a:r>
              <a:rPr lang="ja-JP" altLang="en-US" sz="2800" dirty="0" smtClean="0">
                <a:solidFill>
                  <a:srgbClr val="0574B4"/>
                </a:solidFill>
              </a:rPr>
              <a:t>専門分野：</a:t>
            </a:r>
            <a:r>
              <a:rPr lang="nl-NL" sz="2800" dirty="0" smtClean="0">
                <a:solidFill>
                  <a:srgbClr val="0574B4"/>
                </a:solidFill>
              </a:rPr>
              <a:t> </a:t>
            </a:r>
            <a:r>
              <a:rPr lang="ja-JP" altLang="en-US" sz="2800" dirty="0" smtClean="0">
                <a:solidFill>
                  <a:srgbClr val="0574B4"/>
                </a:solidFill>
              </a:rPr>
              <a:t>医学、工学、経営</a:t>
            </a:r>
            <a:endParaRPr lang="nl-NL" sz="2800" dirty="0" smtClean="0">
              <a:solidFill>
                <a:srgbClr val="0574B4"/>
              </a:solidFill>
            </a:endParaRPr>
          </a:p>
          <a:p>
            <a:pPr lvl="1"/>
            <a:r>
              <a:rPr lang="ja-JP" altLang="en-US" sz="2800" dirty="0" smtClean="0">
                <a:solidFill>
                  <a:srgbClr val="0574B4"/>
                </a:solidFill>
              </a:rPr>
              <a:t>世界：</a:t>
            </a:r>
            <a:r>
              <a:rPr lang="nl-NL" sz="2800" dirty="0" smtClean="0">
                <a:solidFill>
                  <a:srgbClr val="0574B4"/>
                </a:solidFill>
              </a:rPr>
              <a:t> </a:t>
            </a:r>
            <a:r>
              <a:rPr lang="ja-JP" altLang="en-US" sz="2800" dirty="0" smtClean="0">
                <a:solidFill>
                  <a:srgbClr val="0574B4"/>
                </a:solidFill>
              </a:rPr>
              <a:t>大学、企業、保健医療従事者、患者等</a:t>
            </a:r>
            <a:endParaRPr lang="nl-NL" sz="2800" dirty="0" smtClean="0">
              <a:solidFill>
                <a:srgbClr val="0574B4"/>
              </a:solidFill>
            </a:endParaRPr>
          </a:p>
          <a:p>
            <a:r>
              <a:rPr lang="ja-JP" altLang="en-US" sz="2800" dirty="0" smtClean="0">
                <a:solidFill>
                  <a:srgbClr val="43CDF7"/>
                </a:solidFill>
              </a:rPr>
              <a:t>スケール</a:t>
            </a:r>
            <a:r>
              <a:rPr lang="nl-NL" sz="2800" dirty="0" smtClean="0">
                <a:solidFill>
                  <a:srgbClr val="43CDF7"/>
                </a:solidFill>
              </a:rPr>
              <a:t> </a:t>
            </a:r>
            <a:r>
              <a:rPr lang="ja-JP" altLang="en-US" sz="2800" dirty="0" smtClean="0">
                <a:solidFill>
                  <a:srgbClr val="0574B4"/>
                </a:solidFill>
              </a:rPr>
              <a:t>アップ：</a:t>
            </a:r>
            <a:r>
              <a:rPr lang="nl-NL" sz="2800" dirty="0" smtClean="0">
                <a:solidFill>
                  <a:srgbClr val="0574B4"/>
                </a:solidFill>
              </a:rPr>
              <a:t> </a:t>
            </a:r>
            <a:r>
              <a:rPr lang="ja-JP" altLang="en-US" sz="2800" dirty="0" smtClean="0">
                <a:solidFill>
                  <a:srgbClr val="0574B4"/>
                </a:solidFill>
              </a:rPr>
              <a:t>必要な関係者全員が参加できるように</a:t>
            </a:r>
            <a:r>
              <a:rPr lang="ja-JP" altLang="en-US" sz="2800" dirty="0" smtClean="0">
                <a:solidFill>
                  <a:srgbClr val="00B0F0"/>
                </a:solidFill>
              </a:rPr>
              <a:t>規模</a:t>
            </a:r>
            <a:r>
              <a:rPr lang="ja-JP" altLang="en-US" sz="2800" dirty="0">
                <a:solidFill>
                  <a:srgbClr val="00B0F0"/>
                </a:solidFill>
              </a:rPr>
              <a:t>を</a:t>
            </a:r>
            <a:r>
              <a:rPr lang="ja-JP" altLang="en-US" sz="2800" dirty="0" smtClean="0">
                <a:solidFill>
                  <a:srgbClr val="00B0F0"/>
                </a:solidFill>
              </a:rPr>
              <a:t>拡大し集中</a:t>
            </a:r>
            <a:r>
              <a:rPr lang="ja-JP" altLang="en-US" sz="2800" dirty="0">
                <a:solidFill>
                  <a:srgbClr val="00B0F0"/>
                </a:solidFill>
              </a:rPr>
              <a:t>す</a:t>
            </a:r>
            <a:r>
              <a:rPr lang="ja-JP" altLang="en-US" sz="2800" dirty="0" smtClean="0">
                <a:solidFill>
                  <a:srgbClr val="00B0F0"/>
                </a:solidFill>
              </a:rPr>
              <a:t>べき目標を共有する（</a:t>
            </a:r>
            <a:r>
              <a:rPr lang="en-US" altLang="ja-JP" sz="2800" dirty="0" smtClean="0">
                <a:solidFill>
                  <a:srgbClr val="00B0F0"/>
                </a:solidFill>
              </a:rPr>
              <a:t>critical mass and focus)</a:t>
            </a:r>
            <a:r>
              <a:rPr lang="ja-JP" altLang="en-US" sz="2800" dirty="0" err="1" smtClean="0">
                <a:solidFill>
                  <a:srgbClr val="00B0F0"/>
                </a:solidFill>
              </a:rPr>
              <a:t>。</a:t>
            </a:r>
            <a:r>
              <a:rPr lang="ja-JP" altLang="en-US" sz="2800" dirty="0" smtClean="0">
                <a:solidFill>
                  <a:srgbClr val="0574B4"/>
                </a:solidFill>
              </a:rPr>
              <a:t>そのために大規模センターを作る。</a:t>
            </a:r>
            <a:r>
              <a:rPr lang="nl-NL" sz="2800" dirty="0" smtClean="0">
                <a:solidFill>
                  <a:srgbClr val="43CDF7"/>
                </a:solidFill>
              </a:rPr>
              <a:t> </a:t>
            </a:r>
          </a:p>
          <a:p>
            <a:pPr lvl="1"/>
            <a:endParaRPr lang="nl-NL" dirty="0" smtClean="0">
              <a:solidFill>
                <a:srgbClr val="0574B4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Eras Draaijers | draaijers@imdi.nl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el 1"/>
          <p:cNvSpPr>
            <a:spLocks noGrp="1"/>
          </p:cNvSpPr>
          <p:nvPr>
            <p:ph type="title"/>
          </p:nvPr>
        </p:nvSpPr>
        <p:spPr>
          <a:xfrm>
            <a:off x="366713" y="95250"/>
            <a:ext cx="5141391" cy="854075"/>
          </a:xfrm>
        </p:spPr>
        <p:txBody>
          <a:bodyPr/>
          <a:lstStyle/>
          <a:p>
            <a:r>
              <a:rPr lang="nl-NL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8 IMDI CoREs</a:t>
            </a:r>
            <a:r>
              <a:rPr lang="ja-JP" altLang="en-US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（</a:t>
            </a:r>
            <a:r>
              <a:rPr lang="en-US" altLang="ja-JP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Centers of Research Excellence</a:t>
            </a:r>
            <a:r>
              <a:rPr lang="ja-JP" altLang="en-US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）</a:t>
            </a:r>
            <a:r>
              <a:rPr lang="en-US" altLang="ja-JP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ja-JP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</a:br>
            <a:r>
              <a:rPr lang="nl-NL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 </a:t>
            </a:r>
            <a:br>
              <a:rPr lang="nl-NL" sz="3600" b="1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</a:br>
            <a:endParaRPr lang="nl-NL" sz="3600" b="1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9458" name="Picture 5" descr="IMDI commercial partner networ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10513" r="12318" b="22430"/>
          <a:stretch>
            <a:fillRect/>
          </a:stretch>
        </p:blipFill>
        <p:spPr>
          <a:xfrm>
            <a:off x="251520" y="1331069"/>
            <a:ext cx="5917913" cy="5370513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64088" y="2204864"/>
            <a:ext cx="3168352" cy="446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ja-JP" altLang="en-US" sz="2000" b="1" u="sng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在宅ケア＆リハビリテーション</a:t>
            </a:r>
            <a:endParaRPr lang="nl-NL" sz="2000" b="1" u="sng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CCTR</a:t>
            </a:r>
          </a:p>
          <a:p>
            <a:pPr fontAlgn="auto">
              <a:spcAft>
                <a:spcPts val="0"/>
              </a:spcAft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SPRINT</a:t>
            </a:r>
          </a:p>
          <a:p>
            <a:pPr fontAlgn="auto">
              <a:spcAft>
                <a:spcPts val="0"/>
              </a:spcAft>
            </a:pPr>
            <a:r>
              <a:rPr lang="nl-NL" sz="2000" b="0" dirty="0" err="1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NeuroControl</a:t>
            </a:r>
            <a:endParaRPr lang="nl-NL" sz="2000" b="0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	</a:t>
            </a:r>
            <a:r>
              <a:rPr lang="ja-JP" altLang="en-US" sz="2000" b="0" u="sng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画像</a:t>
            </a:r>
            <a:endParaRPr lang="nl-NL" sz="2000" b="1" u="sng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IDII</a:t>
            </a:r>
          </a:p>
          <a:p>
            <a:pPr fontAlgn="auto">
              <a:spcAft>
                <a:spcPts val="0"/>
              </a:spcAft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MDII</a:t>
            </a:r>
          </a:p>
          <a:p>
            <a:pPr fontAlgn="auto">
              <a:spcAft>
                <a:spcPts val="0"/>
              </a:spcAft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CMI-NEN</a:t>
            </a:r>
          </a:p>
          <a:p>
            <a:pPr fontAlgn="auto">
              <a:spcAft>
                <a:spcPts val="0"/>
              </a:spcAft>
            </a:pPr>
            <a:r>
              <a:rPr lang="nl-NL" sz="2000" b="0" dirty="0" err="1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QuantiVision</a:t>
            </a:r>
            <a:endParaRPr lang="nl-NL" sz="2000" b="0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	</a:t>
            </a:r>
            <a:r>
              <a:rPr lang="ja-JP" altLang="en-US" sz="2000" b="0" u="sng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低侵襲</a:t>
            </a:r>
            <a:endParaRPr lang="nl-NL" sz="2000" b="1" u="sng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r>
              <a:rPr lang="nl-NL" sz="2000" b="0" dirty="0" smtClean="0">
                <a:solidFill>
                  <a:srgbClr val="0574B4"/>
                </a:solidFill>
                <a:ea typeface="ＭＳ Ｐゴシック" panose="020B0600070205080204" pitchFamily="34" charset="-128"/>
              </a:rPr>
              <a:t>NIMIT</a:t>
            </a:r>
            <a:endParaRPr lang="nl-NL" sz="2000" b="0" u="sng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nl-NL" sz="2000" b="0" u="sng" dirty="0" smtClean="0">
              <a:solidFill>
                <a:srgbClr val="0574B4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2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574B4"/>
                </a:solidFill>
              </a:rPr>
              <a:t>IMDI.NL </a:t>
            </a:r>
            <a:r>
              <a:rPr lang="ja-JP" altLang="en-US" dirty="0" smtClean="0">
                <a:solidFill>
                  <a:srgbClr val="0574B4"/>
                </a:solidFill>
              </a:rPr>
              <a:t>財団</a:t>
            </a:r>
            <a:endParaRPr lang="nl-NL" dirty="0">
              <a:solidFill>
                <a:srgbClr val="0574B4"/>
              </a:solidFill>
            </a:endParaRPr>
          </a:p>
        </p:txBody>
      </p:sp>
      <p:sp>
        <p:nvSpPr>
          <p:cNvPr id="8" name="Tijdelijke aanduiding voor tekst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574B4"/>
                </a:solidFill>
              </a:rPr>
              <a:t>8</a:t>
            </a:r>
            <a:r>
              <a:rPr lang="ja-JP" altLang="en-US" dirty="0" err="1" smtClean="0">
                <a:solidFill>
                  <a:srgbClr val="0574B4"/>
                </a:solidFill>
              </a:rPr>
              <a:t>つの</a:t>
            </a:r>
            <a:r>
              <a:rPr lang="nl-NL" altLang="ja-JP" dirty="0" smtClean="0">
                <a:solidFill>
                  <a:srgbClr val="0574B4"/>
                </a:solidFill>
              </a:rPr>
              <a:t>IMDI CoREs</a:t>
            </a:r>
            <a:r>
              <a:rPr lang="ja-JP" altLang="en-US" dirty="0" smtClean="0">
                <a:solidFill>
                  <a:srgbClr val="0574B4"/>
                </a:solidFill>
              </a:rPr>
              <a:t>（</a:t>
            </a:r>
            <a:r>
              <a:rPr lang="en-US" altLang="ja-JP" dirty="0" smtClean="0">
                <a:solidFill>
                  <a:srgbClr val="0574B4"/>
                </a:solidFill>
              </a:rPr>
              <a:t>Centers of Research Excellence</a:t>
            </a:r>
            <a:r>
              <a:rPr lang="ja-JP" altLang="en-US" dirty="0" smtClean="0">
                <a:solidFill>
                  <a:srgbClr val="0574B4"/>
                </a:solidFill>
              </a:rPr>
              <a:t>）を代表して、政府や投資家などの</a:t>
            </a:r>
            <a:r>
              <a:rPr lang="ja-JP" altLang="en-US" dirty="0">
                <a:solidFill>
                  <a:srgbClr val="0574B4"/>
                </a:solidFill>
              </a:rPr>
              <a:t>利害</a:t>
            </a:r>
            <a:r>
              <a:rPr lang="ja-JP" altLang="en-US" dirty="0" smtClean="0">
                <a:solidFill>
                  <a:srgbClr val="0574B4"/>
                </a:solidFill>
              </a:rPr>
              <a:t>関係者（ステークホールダー）との対話に出席する。</a:t>
            </a:r>
            <a:endParaRPr lang="nl-NL" dirty="0" smtClean="0">
              <a:solidFill>
                <a:srgbClr val="0574B4"/>
              </a:solidFill>
            </a:endParaRPr>
          </a:p>
          <a:p>
            <a:r>
              <a:rPr lang="ja-JP" altLang="en-US" dirty="0" smtClean="0">
                <a:solidFill>
                  <a:srgbClr val="0574B4"/>
                </a:solidFill>
              </a:rPr>
              <a:t>投資家を</a:t>
            </a:r>
            <a:r>
              <a:rPr lang="nl-NL" dirty="0" smtClean="0">
                <a:solidFill>
                  <a:srgbClr val="0574B4"/>
                </a:solidFill>
              </a:rPr>
              <a:t>IMDI.NL.</a:t>
            </a:r>
            <a:r>
              <a:rPr lang="ja-JP" altLang="en-US" dirty="0" smtClean="0">
                <a:solidFill>
                  <a:srgbClr val="0574B4"/>
                </a:solidFill>
              </a:rPr>
              <a:t>につなげる。</a:t>
            </a:r>
            <a:endParaRPr lang="nl-NL" dirty="0" smtClean="0">
              <a:solidFill>
                <a:srgbClr val="0574B4"/>
              </a:solidFill>
            </a:endParaRPr>
          </a:p>
          <a:p>
            <a:r>
              <a:rPr lang="ja-JP" altLang="en-US" dirty="0" smtClean="0">
                <a:solidFill>
                  <a:srgbClr val="0574B4"/>
                </a:solidFill>
              </a:rPr>
              <a:t>外部の世界</a:t>
            </a:r>
            <a:r>
              <a:rPr lang="ja-JP" altLang="en-US" dirty="0" smtClean="0">
                <a:solidFill>
                  <a:srgbClr val="0574B4"/>
                </a:solidFill>
              </a:rPr>
              <a:t>を取り込む</a:t>
            </a:r>
            <a:r>
              <a:rPr lang="ja-JP" altLang="en-US" dirty="0" smtClean="0">
                <a:solidFill>
                  <a:srgbClr val="0574B4"/>
                </a:solidFill>
              </a:rPr>
              <a:t>。</a:t>
            </a:r>
            <a:endParaRPr lang="nl-NL" dirty="0" smtClean="0">
              <a:solidFill>
                <a:srgbClr val="0574B4"/>
              </a:solidFill>
            </a:endParaRPr>
          </a:p>
          <a:p>
            <a:pPr marL="342900" lvl="1" indent="0">
              <a:buNone/>
            </a:pPr>
            <a:endParaRPr lang="nl-NL" dirty="0" smtClean="0">
              <a:solidFill>
                <a:srgbClr val="0574B4"/>
              </a:solidFill>
            </a:endParaRPr>
          </a:p>
          <a:p>
            <a:pPr lvl="1"/>
            <a:endParaRPr lang="nl-NL" dirty="0" smtClean="0">
              <a:solidFill>
                <a:srgbClr val="0574B4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574B4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574B4"/>
                </a:solidFill>
              </a:rPr>
              <a:t>機会</a:t>
            </a:r>
            <a:r>
              <a:rPr lang="nl-NL" dirty="0" smtClean="0">
                <a:solidFill>
                  <a:srgbClr val="0574B4"/>
                </a:solidFill>
              </a:rPr>
              <a:t> </a:t>
            </a:r>
            <a:endParaRPr lang="nl-NL" dirty="0">
              <a:solidFill>
                <a:srgbClr val="0574B4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132856"/>
            <a:ext cx="7886700" cy="4351338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574B4"/>
                </a:solidFill>
              </a:rPr>
              <a:t>科学研究</a:t>
            </a:r>
            <a:endParaRPr lang="nl-NL" dirty="0" smtClean="0">
              <a:solidFill>
                <a:srgbClr val="0574B4"/>
              </a:solidFill>
            </a:endParaRPr>
          </a:p>
          <a:p>
            <a:r>
              <a:rPr lang="ja-JP" altLang="en-US" dirty="0" smtClean="0">
                <a:solidFill>
                  <a:srgbClr val="0574B4"/>
                </a:solidFill>
              </a:rPr>
              <a:t>技術開発</a:t>
            </a:r>
            <a:endParaRPr lang="nl-NL" dirty="0" smtClean="0">
              <a:solidFill>
                <a:srgbClr val="0574B4"/>
              </a:solidFill>
            </a:endParaRPr>
          </a:p>
          <a:p>
            <a:r>
              <a:rPr lang="ja-JP" altLang="en-US" dirty="0" smtClean="0">
                <a:solidFill>
                  <a:srgbClr val="0574B4"/>
                </a:solidFill>
              </a:rPr>
              <a:t>新規性のある製品</a:t>
            </a:r>
            <a:r>
              <a:rPr lang="ja-JP" altLang="en-US" dirty="0" smtClean="0">
                <a:solidFill>
                  <a:srgbClr val="0574B4"/>
                </a:solidFill>
              </a:rPr>
              <a:t>とサービスをビジネスにするチャンス</a:t>
            </a:r>
            <a:endParaRPr lang="nl-NL" dirty="0" smtClean="0">
              <a:solidFill>
                <a:srgbClr val="0574B4"/>
              </a:solidFill>
            </a:endParaRPr>
          </a:p>
          <a:p>
            <a:r>
              <a:rPr lang="ja-JP" altLang="en-US" dirty="0" smtClean="0">
                <a:solidFill>
                  <a:srgbClr val="0574B4"/>
                </a:solidFill>
              </a:rPr>
              <a:t>政府の社会政策上の課題と整合している</a:t>
            </a:r>
            <a:endParaRPr lang="nl-NL" dirty="0" smtClean="0">
              <a:solidFill>
                <a:srgbClr val="0574B4"/>
              </a:solidFill>
            </a:endParaRPr>
          </a:p>
          <a:p>
            <a:endParaRPr lang="nl-NL" dirty="0">
              <a:solidFill>
                <a:srgbClr val="057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488"/>
            <a:ext cx="91440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752600"/>
            <a:ext cx="152400" cy="1981200"/>
          </a:xfrm>
          <a:prstGeom prst="rect">
            <a:avLst/>
          </a:prstGeom>
          <a:solidFill>
            <a:srgbClr val="E84E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1752600"/>
            <a:ext cx="8839200" cy="1981200"/>
          </a:xfrm>
          <a:prstGeom prst="rect">
            <a:avLst/>
          </a:prstGeom>
          <a:solidFill>
            <a:srgbClr val="00A2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0963" y="1863725"/>
            <a:ext cx="87630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2800" b="1" dirty="0" smtClean="0">
                <a:solidFill>
                  <a:srgbClr val="FFFFFF"/>
                </a:solidFill>
              </a:rPr>
              <a:t>転換期におけるエイジング：オランダの経験に学ぶ</a:t>
            </a:r>
            <a:endParaRPr lang="en-US" altLang="en-US" sz="2800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8000" b="1" dirty="0">
              <a:solidFill>
                <a:srgbClr val="FFFFFF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2296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</a:rPr>
              <a:t>Onno van </a:t>
            </a:r>
            <a:r>
              <a:rPr lang="en-US" altLang="en-US" sz="3000" dirty="0" smtClean="0">
                <a:solidFill>
                  <a:srgbClr val="FFFFFF"/>
                </a:solidFill>
              </a:rPr>
              <a:t>Schayck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ja-JP" sz="1800" dirty="0" smtClean="0">
                <a:solidFill>
                  <a:srgbClr val="FFFFFF"/>
                </a:solidFill>
              </a:rPr>
              <a:t>2014</a:t>
            </a:r>
            <a:r>
              <a:rPr lang="ja-JP" altLang="en-US" sz="1800" dirty="0" smtClean="0">
                <a:solidFill>
                  <a:srgbClr val="FFFFFF"/>
                </a:solidFill>
              </a:rPr>
              <a:t>年</a:t>
            </a:r>
            <a:r>
              <a:rPr lang="en-US" altLang="ja-JP" sz="1800" dirty="0" smtClean="0">
                <a:solidFill>
                  <a:srgbClr val="FFFFFF"/>
                </a:solidFill>
              </a:rPr>
              <a:t>10</a:t>
            </a:r>
            <a:r>
              <a:rPr lang="ja-JP" altLang="en-US" sz="1800" dirty="0" smtClean="0">
                <a:solidFill>
                  <a:srgbClr val="FFFFFF"/>
                </a:solidFill>
              </a:rPr>
              <a:t>月</a:t>
            </a:r>
            <a:r>
              <a:rPr lang="en-US" altLang="ja-JP" sz="1800" dirty="0" smtClean="0">
                <a:solidFill>
                  <a:srgbClr val="FFFFFF"/>
                </a:solidFill>
              </a:rPr>
              <a:t>29</a:t>
            </a:r>
            <a:r>
              <a:rPr lang="ja-JP" altLang="en-US" sz="1800" dirty="0" smtClean="0">
                <a:solidFill>
                  <a:srgbClr val="FFFFFF"/>
                </a:solidFill>
              </a:rPr>
              <a:t>日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793163" y="1104900"/>
            <a:ext cx="0" cy="5676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84575" cy="1224137"/>
          </a:xfrm>
        </p:spPr>
        <p:txBody>
          <a:bodyPr/>
          <a:lstStyle/>
          <a:p>
            <a:r>
              <a:rPr lang="ja-JP" altLang="en-US" dirty="0" smtClean="0"/>
              <a:t>利用者（ユーザー）中心のデザイン</a:t>
            </a:r>
            <a:endParaRPr 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306106"/>
          </a:xfrm>
        </p:spPr>
        <p:txBody>
          <a:bodyPr/>
          <a:lstStyle/>
          <a:p>
            <a:pPr marL="483809" indent="-483809">
              <a:buFont typeface="+mj-lt"/>
              <a:buAutoNum type="arabicPeriod"/>
            </a:pPr>
            <a:r>
              <a:rPr lang="ja-JP" altLang="en-US" sz="2400" dirty="0" smtClean="0"/>
              <a:t>利用者</a:t>
            </a:r>
            <a:r>
              <a:rPr lang="ja-JP" altLang="en-US" sz="2400" dirty="0" smtClean="0"/>
              <a:t>、タスク、</a:t>
            </a:r>
            <a:r>
              <a:rPr lang="ja-JP" altLang="en-US" sz="2400" dirty="0" smtClean="0"/>
              <a:t>環境を明確に理解し、それに基づきデザインされている。</a:t>
            </a:r>
            <a:endParaRPr lang="en-US" sz="2400" dirty="0" smtClean="0"/>
          </a:p>
          <a:p>
            <a:pPr marL="483809" indent="-483809">
              <a:buFont typeface="+mj-lt"/>
              <a:buAutoNum type="arabicPeriod"/>
            </a:pPr>
            <a:r>
              <a:rPr lang="ja-JP" altLang="en-US" sz="2400" dirty="0" smtClean="0"/>
              <a:t>利用者がデザイン立案と開発（の</a:t>
            </a:r>
            <a:r>
              <a:rPr lang="ja-JP" altLang="en-US" sz="2400" dirty="0" smtClean="0"/>
              <a:t>過程）</a:t>
            </a:r>
            <a:r>
              <a:rPr lang="ja-JP" altLang="en-US" sz="2400" dirty="0" smtClean="0"/>
              <a:t>に参加する。</a:t>
            </a:r>
            <a:endParaRPr lang="en-US" sz="2400" dirty="0" smtClean="0"/>
          </a:p>
          <a:p>
            <a:pPr marL="483809" indent="-483809">
              <a:buFont typeface="+mj-lt"/>
              <a:buAutoNum type="arabicPeriod"/>
            </a:pPr>
            <a:r>
              <a:rPr lang="ja-JP" altLang="en-US" sz="2400" dirty="0" smtClean="0"/>
              <a:t>デザインは利用者の評価により進められ、洗練される。</a:t>
            </a:r>
            <a:endParaRPr lang="en-US" sz="2400" dirty="0" smtClean="0"/>
          </a:p>
          <a:p>
            <a:pPr marL="483809" indent="-483809">
              <a:buFont typeface="+mj-lt"/>
              <a:buAutoNum type="arabicPeriod"/>
            </a:pPr>
            <a:r>
              <a:rPr lang="ja-JP" altLang="en-US" sz="2400" dirty="0" smtClean="0"/>
              <a:t>このプロセスが繰り返される。</a:t>
            </a:r>
            <a:endParaRPr lang="en-US" sz="2400" dirty="0" smtClean="0"/>
          </a:p>
          <a:p>
            <a:pPr marL="483809" indent="-483809">
              <a:buFont typeface="+mj-lt"/>
              <a:buAutoNum type="arabicPeriod"/>
            </a:pPr>
            <a:r>
              <a:rPr lang="ja-JP" altLang="en-US" sz="2400" dirty="0" smtClean="0"/>
              <a:t>利用者の体験すべてを考慮してデザインされる。</a:t>
            </a:r>
            <a:endParaRPr lang="en-US" sz="2400" dirty="0" smtClean="0"/>
          </a:p>
          <a:p>
            <a:pPr marL="483809" indent="-483809">
              <a:buFont typeface="+mj-lt"/>
              <a:buAutoNum type="arabicPeriod"/>
            </a:pPr>
            <a:r>
              <a:rPr lang="ja-JP" altLang="en-US" sz="2400" dirty="0" smtClean="0"/>
              <a:t>デザインチームには、集学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学際的スキルやパースペクティブがある。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24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dge">
  <a:themeElements>
    <a:clrScheme name="">
      <a:dk1>
        <a:srgbClr val="000000"/>
      </a:dk1>
      <a:lt1>
        <a:srgbClr val="FAD740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CE8A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4BD34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8DBAE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F2D526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E7AC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2">
        <a:dk1>
          <a:srgbClr val="000000"/>
        </a:dk1>
        <a:lt1>
          <a:srgbClr val="F2BC36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DAAE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3">
        <a:dk1>
          <a:srgbClr val="000000"/>
        </a:dk1>
        <a:lt1>
          <a:srgbClr val="F1CB41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E2B0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4">
        <a:dk1>
          <a:srgbClr val="000000"/>
        </a:dk1>
        <a:lt1>
          <a:srgbClr val="F0C242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6DDB0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5">
        <a:dk1>
          <a:srgbClr val="000000"/>
        </a:dk1>
        <a:lt1>
          <a:srgbClr val="F1C751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E0B3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6">
        <a:dk1>
          <a:srgbClr val="000000"/>
        </a:dk1>
        <a:lt1>
          <a:srgbClr val="F4CC3A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8E2AE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dge">
  <a:themeElements>
    <a:clrScheme name="">
      <a:dk1>
        <a:srgbClr val="000000"/>
      </a:dk1>
      <a:lt1>
        <a:srgbClr val="FAD740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CE8A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4BD34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8DBAE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1">
        <a:dk1>
          <a:srgbClr val="000000"/>
        </a:dk1>
        <a:lt1>
          <a:srgbClr val="F2D526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E7AC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2">
        <a:dk1>
          <a:srgbClr val="000000"/>
        </a:dk1>
        <a:lt1>
          <a:srgbClr val="F2BC36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DAAE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3">
        <a:dk1>
          <a:srgbClr val="000000"/>
        </a:dk1>
        <a:lt1>
          <a:srgbClr val="F1CB41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E2B0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4">
        <a:dk1>
          <a:srgbClr val="000000"/>
        </a:dk1>
        <a:lt1>
          <a:srgbClr val="F0C242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6DDB0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5">
        <a:dk1>
          <a:srgbClr val="000000"/>
        </a:dk1>
        <a:lt1>
          <a:srgbClr val="F1C751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7E0B3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6">
        <a:dk1>
          <a:srgbClr val="000000"/>
        </a:dk1>
        <a:lt1>
          <a:srgbClr val="F4CC3A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8E2AE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1184</Words>
  <Application>Microsoft Office PowerPoint</Application>
  <PresentationFormat>画面に合わせる (4:3)</PresentationFormat>
  <Paragraphs>248</Paragraphs>
  <Slides>24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1_Edge</vt:lpstr>
      <vt:lpstr>2_Edge</vt:lpstr>
      <vt:lpstr>PowerPoint プレゼンテーション</vt:lpstr>
      <vt:lpstr>IMDI.NL</vt:lpstr>
      <vt:lpstr>現状</vt:lpstr>
      <vt:lpstr>オランダのアプローチ</vt:lpstr>
      <vt:lpstr>8 IMDI CoREs（Centers of Research Excellence）   </vt:lpstr>
      <vt:lpstr>IMDI.NL 財団</vt:lpstr>
      <vt:lpstr>機会 </vt:lpstr>
      <vt:lpstr>PowerPoint プレゼンテーション</vt:lpstr>
      <vt:lpstr>利用者（ユーザー）中心のデザイン</vt:lpstr>
      <vt:lpstr>PowerPoint プレゼンテーション</vt:lpstr>
      <vt:lpstr>高齢化社会</vt:lpstr>
      <vt:lpstr>PowerPoint プレゼンテーション</vt:lpstr>
      <vt:lpstr>パーソナルアクティビティコーチの製作</vt:lpstr>
      <vt:lpstr>アクティビティコーチのスクリーンショット</vt:lpstr>
      <vt:lpstr>アドバイスの遵守状況 </vt:lpstr>
      <vt:lpstr>携帯電話でフィードバックを提供</vt:lpstr>
      <vt:lpstr>ステークホルダーの参加</vt:lpstr>
      <vt:lpstr>ユーザー中心の方法</vt:lpstr>
      <vt:lpstr>フェーズ１: ユーザーを選ぶ </vt:lpstr>
      <vt:lpstr>フェーズ2： ユーザーとその環境を評価する</vt:lpstr>
      <vt:lpstr>フェーズ3: ユーザーの要件を明らかにする  </vt:lpstr>
      <vt:lpstr>フェーズ4: プロトタイプを作る </vt:lpstr>
      <vt:lpstr>フェーズ5: プロトタイプを評価する </vt:lpstr>
      <vt:lpstr>ご案内</vt:lpstr>
    </vt:vector>
  </TitlesOfParts>
  <Company>Maastricht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Palmans Daisy</dc:creator>
  <cp:lastModifiedBy>Tomie WATANABE</cp:lastModifiedBy>
  <cp:revision>48</cp:revision>
  <dcterms:created xsi:type="dcterms:W3CDTF">2014-09-29T13:22:54Z</dcterms:created>
  <dcterms:modified xsi:type="dcterms:W3CDTF">2014-10-23T09:18:56Z</dcterms:modified>
</cp:coreProperties>
</file>