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7345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04" autoAdjust="0"/>
  </p:normalViewPr>
  <p:slideViewPr>
    <p:cSldViewPr>
      <p:cViewPr>
        <p:scale>
          <a:sx n="81" d="100"/>
          <a:sy n="81" d="100"/>
        </p:scale>
        <p:origin x="-198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3CB19-F064-496C-AC48-519366117999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8585B-557A-487D-A3DB-419BEC2B7C2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738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85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34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69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92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66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3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295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09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1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69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23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F50C-3191-4C2A-A1CA-13F71F00B5C3}" type="datetimeFigureOut">
              <a:rPr lang="nl-NL" smtClean="0"/>
              <a:t>10/24/14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D75A5-0D97-45EB-A30F-F255A37B569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25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712968" cy="3384376"/>
          </a:xfrm>
        </p:spPr>
        <p:txBody>
          <a:bodyPr>
            <a:normAutofit/>
          </a:bodyPr>
          <a:lstStyle/>
          <a:p>
            <a:r>
              <a:rPr lang="nl-NL" dirty="0" smtClean="0"/>
              <a:t> </a:t>
            </a:r>
            <a:r>
              <a:rPr lang="ja-JP" altLang="en-US" dirty="0" smtClean="0"/>
              <a:t>革新的なネイバーフッド（近隣地区）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ja-JP" altLang="en-US" dirty="0" smtClean="0"/>
              <a:t>シニアのためのシニア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en-US" altLang="ja-JP" dirty="0" smtClean="0"/>
              <a:t>2009</a:t>
            </a:r>
            <a:r>
              <a:rPr lang="ja-JP" altLang="en-US" dirty="0" smtClean="0"/>
              <a:t>年から現在まで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nl-NL" dirty="0" smtClean="0"/>
          </a:p>
          <a:p>
            <a:r>
              <a:rPr lang="nl-NL" dirty="0" smtClean="0"/>
              <a:t>Prof.dr.J.T.Allegro</a:t>
            </a:r>
          </a:p>
          <a:p>
            <a:r>
              <a:rPr lang="nl-NL" dirty="0" err="1" smtClean="0"/>
              <a:t>StadsdorpZuid</a:t>
            </a:r>
            <a:endParaRPr lang="nl-NL" dirty="0" smtClean="0"/>
          </a:p>
          <a:p>
            <a:r>
              <a:rPr lang="nl-NL" dirty="0" smtClean="0"/>
              <a:t>ILC </a:t>
            </a:r>
            <a:r>
              <a:rPr lang="ja-JP" altLang="en-US" dirty="0" smtClean="0"/>
              <a:t> オランダ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3209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目標設定プロジェクト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シニア（＞</a:t>
            </a:r>
            <a:r>
              <a:rPr lang="en-US" altLang="ja-JP" dirty="0" smtClean="0"/>
              <a:t>55</a:t>
            </a:r>
            <a:r>
              <a:rPr lang="ja-JP" altLang="en-US" dirty="0" smtClean="0"/>
              <a:t>歳）：（住み慣れた）自宅</a:t>
            </a:r>
            <a:r>
              <a:rPr lang="ja-JP" altLang="en-US" dirty="0"/>
              <a:t>／</a:t>
            </a:r>
            <a:r>
              <a:rPr lang="ja-JP" altLang="en-US" dirty="0" smtClean="0"/>
              <a:t>ネイバーフッド（</a:t>
            </a:r>
            <a:r>
              <a:rPr lang="ja-JP" altLang="en-US" dirty="0"/>
              <a:t>近隣地区</a:t>
            </a:r>
            <a:r>
              <a:rPr lang="ja-JP" altLang="en-US" dirty="0" smtClean="0"/>
              <a:t>）で、可能な限り健康で、アクティブに、そして安全に暮らし続けること</a:t>
            </a:r>
            <a:endParaRPr lang="nl-NL" dirty="0" smtClean="0"/>
          </a:p>
          <a:p>
            <a:endParaRPr lang="nl-NL" dirty="0"/>
          </a:p>
          <a:p>
            <a:r>
              <a:rPr lang="ja-JP" altLang="en-US" dirty="0" smtClean="0"/>
              <a:t>シニアによる自己組織化</a:t>
            </a:r>
            <a:endParaRPr lang="nl-NL" dirty="0" smtClean="0"/>
          </a:p>
          <a:p>
            <a:endParaRPr lang="nl-NL" dirty="0"/>
          </a:p>
          <a:p>
            <a:r>
              <a:rPr lang="ja-JP" altLang="en-US" dirty="0" smtClean="0"/>
              <a:t>住民</a:t>
            </a:r>
            <a:r>
              <a:rPr lang="en-US" altLang="ja-JP" dirty="0" smtClean="0"/>
              <a:t>9,500</a:t>
            </a:r>
            <a:r>
              <a:rPr lang="ja-JP" altLang="en-US" dirty="0" smtClean="0"/>
              <a:t>人と</a:t>
            </a:r>
            <a:r>
              <a:rPr lang="en-US" altLang="ja-JP" dirty="0" smtClean="0"/>
              <a:t>65</a:t>
            </a:r>
            <a:r>
              <a:rPr lang="ja-JP" altLang="en-US" dirty="0" smtClean="0"/>
              <a:t>歳以上シニア</a:t>
            </a:r>
            <a:r>
              <a:rPr lang="en-US" altLang="ja-JP" dirty="0" smtClean="0"/>
              <a:t>1,600</a:t>
            </a:r>
            <a:r>
              <a:rPr lang="ja-JP" altLang="en-US" dirty="0" smtClean="0"/>
              <a:t>人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524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リ　ス　ト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好ましい（サービス）サプライヤー：信頼でき、支払い可能であること</a:t>
            </a:r>
            <a:endParaRPr lang="nl-NL" dirty="0" smtClean="0"/>
          </a:p>
          <a:p>
            <a:endParaRPr lang="nl-NL" dirty="0" smtClean="0"/>
          </a:p>
          <a:p>
            <a:r>
              <a:rPr lang="ja-JP" altLang="en-US" dirty="0" smtClean="0"/>
              <a:t>ホーム・ケア・プラス：在宅ケア団体と契約</a:t>
            </a:r>
            <a:endParaRPr lang="nl-NL" dirty="0" smtClean="0"/>
          </a:p>
          <a:p>
            <a:endParaRPr lang="nl-NL" dirty="0"/>
          </a:p>
          <a:p>
            <a:r>
              <a:rPr lang="ja-JP" altLang="en-US" dirty="0" smtClean="0"/>
              <a:t>小さなサブネイバーフッドとアクティビティサークルでの、近代的な隣人関係（ネイバーシップ）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265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アプローチ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正規の協同組合構造</a:t>
            </a:r>
            <a:endParaRPr lang="nl-NL" dirty="0" smtClean="0"/>
          </a:p>
          <a:p>
            <a:endParaRPr lang="nl-NL" dirty="0" smtClean="0"/>
          </a:p>
          <a:p>
            <a:r>
              <a:rPr lang="ja-JP" altLang="en-US" dirty="0" smtClean="0"/>
              <a:t>有償コーディネーター：我々の窓口担当者</a:t>
            </a:r>
            <a:endParaRPr lang="nl-NL" dirty="0" smtClean="0"/>
          </a:p>
          <a:p>
            <a:endParaRPr lang="nl-NL" dirty="0" smtClean="0"/>
          </a:p>
          <a:p>
            <a:r>
              <a:rPr lang="ja-JP" altLang="en-US" dirty="0" smtClean="0"/>
              <a:t>ニーズと要望のリスト</a:t>
            </a:r>
            <a:endParaRPr lang="nl-NL" dirty="0" smtClean="0"/>
          </a:p>
          <a:p>
            <a:endParaRPr lang="nl-NL" dirty="0"/>
          </a:p>
          <a:p>
            <a:r>
              <a:rPr lang="ja-JP" altLang="en-US" dirty="0"/>
              <a:t>経済的</a:t>
            </a:r>
            <a:r>
              <a:rPr lang="ja-JP" altLang="en-US" dirty="0" smtClean="0"/>
              <a:t>自立（月払い）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30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アプローチ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青写真ではなく、プロセスを重視する</a:t>
            </a:r>
            <a:endParaRPr lang="nl-NL" dirty="0" smtClean="0">
              <a:solidFill>
                <a:srgbClr val="FF0000"/>
              </a:solidFill>
            </a:endParaRPr>
          </a:p>
          <a:p>
            <a:endParaRPr lang="nl-NL" dirty="0" smtClean="0"/>
          </a:p>
          <a:p>
            <a:r>
              <a:rPr lang="ja-JP" altLang="en-US" dirty="0" smtClean="0"/>
              <a:t>（地方）政府の影響を受けない</a:t>
            </a:r>
            <a:endParaRPr lang="nl-NL" dirty="0" smtClean="0"/>
          </a:p>
          <a:p>
            <a:endParaRPr lang="nl-NL" dirty="0" smtClean="0"/>
          </a:p>
          <a:p>
            <a:r>
              <a:rPr lang="ja-JP" altLang="en-US" dirty="0" smtClean="0"/>
              <a:t>既存のインフラ構造を使う</a:t>
            </a:r>
            <a:endParaRPr lang="nl-NL" dirty="0" smtClean="0"/>
          </a:p>
          <a:p>
            <a:endParaRPr lang="nl-NL" dirty="0" smtClean="0"/>
          </a:p>
          <a:p>
            <a:r>
              <a:rPr lang="ja-JP" altLang="en-US" dirty="0" smtClean="0"/>
              <a:t>ウェブサイトとニュースレター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008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　果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社会的結合（</a:t>
            </a:r>
            <a:r>
              <a:rPr lang="en-US" altLang="ja-JP" dirty="0" smtClean="0"/>
              <a:t>Social Cohesion</a:t>
            </a:r>
            <a:r>
              <a:rPr lang="ja-JP" altLang="en-US" dirty="0" smtClean="0"/>
              <a:t>）と社会能力（</a:t>
            </a:r>
            <a:r>
              <a:rPr lang="en-US" altLang="ja-JP" dirty="0" smtClean="0"/>
              <a:t>sociability</a:t>
            </a:r>
            <a:r>
              <a:rPr lang="ja-JP" altLang="en-US" dirty="0" smtClean="0"/>
              <a:t>）が強化された。</a:t>
            </a:r>
            <a:endParaRPr lang="nl-NL" dirty="0" smtClean="0"/>
          </a:p>
          <a:p>
            <a:r>
              <a:rPr lang="en-US" altLang="ja-JP" dirty="0" smtClean="0"/>
              <a:t>375</a:t>
            </a:r>
            <a:r>
              <a:rPr lang="ja-JP" altLang="en-US" dirty="0" smtClean="0"/>
              <a:t>人のメンバー（年齢</a:t>
            </a:r>
            <a:r>
              <a:rPr lang="en-US" altLang="ja-JP" dirty="0" smtClean="0"/>
              <a:t>75</a:t>
            </a:r>
            <a:r>
              <a:rPr lang="ja-JP" altLang="en-US" dirty="0" smtClean="0"/>
              <a:t>歳）と</a:t>
            </a:r>
            <a:r>
              <a:rPr lang="en-US" altLang="ja-JP" dirty="0" smtClean="0"/>
              <a:t>64</a:t>
            </a:r>
            <a:r>
              <a:rPr lang="ja-JP" altLang="en-US" dirty="0" smtClean="0"/>
              <a:t>人のドナー</a:t>
            </a:r>
            <a:endParaRPr lang="nl-NL" dirty="0" smtClean="0"/>
          </a:p>
          <a:p>
            <a:r>
              <a:rPr lang="ja-JP" altLang="en-US" dirty="0"/>
              <a:t>講義（</a:t>
            </a:r>
            <a:r>
              <a:rPr lang="en-US" altLang="ja-JP" dirty="0"/>
              <a:t>40-60</a:t>
            </a:r>
            <a:r>
              <a:rPr lang="ja-JP" altLang="en-US" dirty="0"/>
              <a:t>）を含めた</a:t>
            </a:r>
            <a:r>
              <a:rPr lang="en-US" altLang="ja-JP" dirty="0"/>
              <a:t>3</a:t>
            </a:r>
            <a:r>
              <a:rPr lang="ja-JP" altLang="en-US" dirty="0"/>
              <a:t>週間に</a:t>
            </a:r>
            <a:r>
              <a:rPr lang="en-US" altLang="ja-JP" dirty="0"/>
              <a:t>1</a:t>
            </a:r>
            <a:r>
              <a:rPr lang="ja-JP" altLang="en-US" dirty="0"/>
              <a:t>回のミーティング</a:t>
            </a:r>
          </a:p>
          <a:p>
            <a:r>
              <a:rPr lang="ja-JP" altLang="en-US" dirty="0" smtClean="0"/>
              <a:t>アクティビティ</a:t>
            </a:r>
            <a:r>
              <a:rPr lang="ja-JP" altLang="en-US" dirty="0"/>
              <a:t>（</a:t>
            </a:r>
            <a:r>
              <a:rPr lang="nl-NL" altLang="ja-JP" dirty="0"/>
              <a:t>10-20</a:t>
            </a:r>
            <a:r>
              <a:rPr lang="ja-JP" altLang="en-US" dirty="0" smtClean="0"/>
              <a:t>）を行う８サークル</a:t>
            </a:r>
            <a:endParaRPr lang="en-US" altLang="ja-JP" dirty="0" smtClean="0"/>
          </a:p>
          <a:p>
            <a:r>
              <a:rPr lang="en-US" altLang="ja-JP" dirty="0"/>
              <a:t>10</a:t>
            </a:r>
            <a:r>
              <a:rPr lang="ja-JP" altLang="en-US" dirty="0"/>
              <a:t>の</a:t>
            </a:r>
            <a:r>
              <a:rPr lang="ja-JP" altLang="en-US" dirty="0" smtClean="0"/>
              <a:t>ミニネイバーフッド（</a:t>
            </a:r>
            <a:r>
              <a:rPr lang="nl-NL" dirty="0" smtClean="0"/>
              <a:t>30-50%</a:t>
            </a:r>
            <a:r>
              <a:rPr lang="ja-JP" altLang="en-US" dirty="0" smtClean="0"/>
              <a:t>）</a:t>
            </a:r>
            <a:endParaRPr lang="nl-NL" dirty="0" smtClean="0"/>
          </a:p>
          <a:p>
            <a:r>
              <a:rPr lang="ja-JP" altLang="en-US" dirty="0" smtClean="0"/>
              <a:t>タブレット・プロジェクト</a:t>
            </a:r>
            <a:r>
              <a:rPr lang="nl-NL" dirty="0" smtClean="0"/>
              <a:t>- </a:t>
            </a:r>
            <a:r>
              <a:rPr lang="ja-JP" altLang="en-US" dirty="0" smtClean="0"/>
              <a:t>ゴールデンスポーツ</a:t>
            </a:r>
            <a:endParaRPr lang="nl-NL" dirty="0" smtClean="0"/>
          </a:p>
          <a:p>
            <a:r>
              <a:rPr lang="ja-JP" altLang="en-US" dirty="0" smtClean="0"/>
              <a:t>他のネイバーフッド（</a:t>
            </a:r>
            <a:r>
              <a:rPr lang="nl-NL" altLang="ja-JP" dirty="0"/>
              <a:t>22</a:t>
            </a:r>
            <a:r>
              <a:rPr lang="ja-JP" altLang="en-US" dirty="0" smtClean="0"/>
              <a:t>）へ伝わる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36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挑戦／課　題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継続的</a:t>
            </a:r>
            <a:r>
              <a:rPr lang="ja-JP" altLang="en-US" dirty="0" smtClean="0"/>
              <a:t>な参加と参加者の定着</a:t>
            </a:r>
            <a:endParaRPr lang="nl-NL" dirty="0" smtClean="0"/>
          </a:p>
          <a:p>
            <a:r>
              <a:rPr lang="ja-JP" altLang="en-US" dirty="0" smtClean="0"/>
              <a:t>政府の既存政策に影響を与えること</a:t>
            </a:r>
            <a:endParaRPr lang="nl-NL" dirty="0" smtClean="0"/>
          </a:p>
          <a:p>
            <a:r>
              <a:rPr lang="ja-JP" altLang="en-US" dirty="0" smtClean="0"/>
              <a:t>世代間の役割分担　</a:t>
            </a:r>
            <a:endParaRPr lang="nl-NL" dirty="0" smtClean="0"/>
          </a:p>
          <a:p>
            <a:r>
              <a:rPr lang="ja-JP" altLang="en-US" dirty="0" smtClean="0"/>
              <a:t>自分の介護者を雇用する小集団（</a:t>
            </a:r>
            <a:r>
              <a:rPr lang="en-US" altLang="ja-JP" dirty="0" smtClean="0"/>
              <a:t>10-15</a:t>
            </a:r>
            <a:r>
              <a:rPr lang="ja-JP" altLang="en-US" dirty="0" smtClean="0"/>
              <a:t>）</a:t>
            </a:r>
            <a:r>
              <a:rPr lang="nl-NL" dirty="0" smtClean="0"/>
              <a:t> </a:t>
            </a:r>
          </a:p>
          <a:p>
            <a:r>
              <a:rPr lang="ja-JP" altLang="en-US" dirty="0"/>
              <a:t>非専門職</a:t>
            </a:r>
            <a:r>
              <a:rPr lang="ja-JP" altLang="en-US" dirty="0" smtClean="0"/>
              <a:t>による軽度認知症デイケア</a:t>
            </a:r>
            <a:r>
              <a:rPr lang="nl-NL" dirty="0" smtClean="0"/>
              <a:t> </a:t>
            </a:r>
          </a:p>
          <a:p>
            <a:r>
              <a:rPr lang="ja-JP" altLang="en-US" dirty="0" smtClean="0"/>
              <a:t>収入：社会的および経済的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02897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255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Kantoorthema</vt:lpstr>
      <vt:lpstr> 革新的なネイバーフッド（近隣地区） シニアのためのシニア 2009年から現在まで</vt:lpstr>
      <vt:lpstr>目標設定プロジェクト</vt:lpstr>
      <vt:lpstr>リ　ス　ト</vt:lpstr>
      <vt:lpstr>アプローチ</vt:lpstr>
      <vt:lpstr>アプローチ</vt:lpstr>
      <vt:lpstr>結　果</vt:lpstr>
      <vt:lpstr>挑戦／課　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NEIGHBORHOOD WITH CARE</dc:title>
  <dc:creator>J. Allegro</dc:creator>
  <cp:lastModifiedBy>John Campbell</cp:lastModifiedBy>
  <cp:revision>35</cp:revision>
  <cp:lastPrinted>2014-10-22T05:18:16Z</cp:lastPrinted>
  <dcterms:created xsi:type="dcterms:W3CDTF">2014-10-14T07:18:48Z</dcterms:created>
  <dcterms:modified xsi:type="dcterms:W3CDTF">2014-10-24T01:30:26Z</dcterms:modified>
</cp:coreProperties>
</file>