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86" r:id="rId1"/>
    <p:sldMasterId id="2147483898" r:id="rId2"/>
    <p:sldMasterId id="2147483910" r:id="rId3"/>
    <p:sldMasterId id="2147483924" r:id="rId4"/>
    <p:sldMasterId id="2147483938" r:id="rId5"/>
    <p:sldMasterId id="2147483952" r:id="rId6"/>
  </p:sldMasterIdLst>
  <p:notesMasterIdLst>
    <p:notesMasterId r:id="rId30"/>
  </p:notesMasterIdLst>
  <p:sldIdLst>
    <p:sldId id="767" r:id="rId7"/>
    <p:sldId id="768" r:id="rId8"/>
    <p:sldId id="778" r:id="rId9"/>
    <p:sldId id="785" r:id="rId10"/>
    <p:sldId id="782" r:id="rId11"/>
    <p:sldId id="783" r:id="rId12"/>
    <p:sldId id="757" r:id="rId13"/>
    <p:sldId id="727" r:id="rId14"/>
    <p:sldId id="784" r:id="rId15"/>
    <p:sldId id="771" r:id="rId16"/>
    <p:sldId id="735" r:id="rId17"/>
    <p:sldId id="774" r:id="rId18"/>
    <p:sldId id="779" r:id="rId19"/>
    <p:sldId id="775" r:id="rId20"/>
    <p:sldId id="776" r:id="rId21"/>
    <p:sldId id="730" r:id="rId22"/>
    <p:sldId id="761" r:id="rId23"/>
    <p:sldId id="762" r:id="rId24"/>
    <p:sldId id="763" r:id="rId25"/>
    <p:sldId id="764" r:id="rId26"/>
    <p:sldId id="765" r:id="rId27"/>
    <p:sldId id="766" r:id="rId28"/>
    <p:sldId id="759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GJ Westendorp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0805"/>
    <a:srgbClr val="277F28"/>
    <a:srgbClr val="0042A3"/>
    <a:srgbClr val="D5D5D5"/>
    <a:srgbClr val="43D547"/>
    <a:srgbClr val="000000"/>
    <a:srgbClr val="B2B4B4"/>
    <a:srgbClr val="E59035"/>
    <a:srgbClr val="8A0918"/>
    <a:srgbClr val="D65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1547" autoAdjust="0"/>
  </p:normalViewPr>
  <p:slideViewPr>
    <p:cSldViewPr snapToGrid="0" snapToObjects="1">
      <p:cViewPr>
        <p:scale>
          <a:sx n="100" d="100"/>
          <a:sy n="100" d="100"/>
        </p:scale>
        <p:origin x="-75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commentAuthors" Target="commentAuthors.xml"/><Relationship Id="rId9" Type="http://schemas.openxmlformats.org/officeDocument/2006/relationships/slide" Target="slides/slide3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gjwestendorp:Library:Caches:TemporaryItems:Outlook%20Temp:LV_catt_tijd_E0_E75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v>Levensverwachting (LV)</c:v>
          </c:tx>
          <c:spPr>
            <a:ln w="25400">
              <a:solidFill>
                <a:srgbClr val="993366"/>
              </a:solidFill>
              <a:prstDash val="solid"/>
            </a:ln>
          </c:spPr>
          <c:marker>
            <c:symbol val="none"/>
          </c:marker>
          <c:cat>
            <c:strRef>
              <c:f>Data!$D$10:$D$35</c:f>
              <c:strCache>
                <c:ptCount val="26"/>
                <c:pt idx="0">
                  <c:v>1985</c:v>
                </c:pt>
                <c:pt idx="1">
                  <c:v>1986</c:v>
                </c:pt>
                <c:pt idx="2">
                  <c:v>1987</c:v>
                </c:pt>
                <c:pt idx="3">
                  <c:v>1988</c:v>
                </c:pt>
                <c:pt idx="4">
                  <c:v>1989</c:v>
                </c:pt>
                <c:pt idx="5">
                  <c:v>1990</c:v>
                </c:pt>
                <c:pt idx="6">
                  <c:v>1991</c:v>
                </c:pt>
                <c:pt idx="7">
                  <c:v>1992</c:v>
                </c:pt>
                <c:pt idx="8">
                  <c:v>1993</c:v>
                </c:pt>
                <c:pt idx="9">
                  <c:v>1994</c:v>
                </c:pt>
                <c:pt idx="10">
                  <c:v>1995</c:v>
                </c:pt>
                <c:pt idx="11">
                  <c:v>1996</c:v>
                </c:pt>
                <c:pt idx="12">
                  <c:v>1997</c:v>
                </c:pt>
                <c:pt idx="13">
                  <c:v>1998</c:v>
                </c:pt>
                <c:pt idx="14">
                  <c:v>1999</c:v>
                </c:pt>
                <c:pt idx="15">
                  <c:v>2000</c:v>
                </c:pt>
                <c:pt idx="16">
                  <c:v>2001</c:v>
                </c:pt>
                <c:pt idx="17">
                  <c:v>2002</c:v>
                </c:pt>
                <c:pt idx="18">
                  <c:v>2003</c:v>
                </c:pt>
                <c:pt idx="19">
                  <c:v>2004</c:v>
                </c:pt>
                <c:pt idx="20">
                  <c:v>2005</c:v>
                </c:pt>
                <c:pt idx="21">
                  <c:v>2006</c:v>
                </c:pt>
                <c:pt idx="22">
                  <c:v>2007</c:v>
                </c:pt>
                <c:pt idx="23">
                  <c:v>2008</c:v>
                </c:pt>
                <c:pt idx="24">
                  <c:v>2009</c:v>
                </c:pt>
                <c:pt idx="25">
                  <c:v>2010</c:v>
                </c:pt>
              </c:strCache>
            </c:strRef>
          </c:cat>
          <c:val>
            <c:numRef>
              <c:f>Data!$E$10:$E$35</c:f>
              <c:numCache>
                <c:formatCode>General</c:formatCode>
                <c:ptCount val="26"/>
                <c:pt idx="0">
                  <c:v>73.07</c:v>
                </c:pt>
                <c:pt idx="1">
                  <c:v>73.09</c:v>
                </c:pt>
                <c:pt idx="2">
                  <c:v>73.51</c:v>
                </c:pt>
                <c:pt idx="3">
                  <c:v>73.69</c:v>
                </c:pt>
                <c:pt idx="4">
                  <c:v>73.66999999999997</c:v>
                </c:pt>
                <c:pt idx="5">
                  <c:v>73.84</c:v>
                </c:pt>
                <c:pt idx="6">
                  <c:v>74.05</c:v>
                </c:pt>
                <c:pt idx="7">
                  <c:v>74.3</c:v>
                </c:pt>
                <c:pt idx="8">
                  <c:v>73.98</c:v>
                </c:pt>
                <c:pt idx="9">
                  <c:v>74.58</c:v>
                </c:pt>
                <c:pt idx="10">
                  <c:v>74.59</c:v>
                </c:pt>
                <c:pt idx="11">
                  <c:v>74.66</c:v>
                </c:pt>
                <c:pt idx="12">
                  <c:v>75.16999999999997</c:v>
                </c:pt>
                <c:pt idx="13">
                  <c:v>75.19</c:v>
                </c:pt>
                <c:pt idx="14">
                  <c:v>75.34</c:v>
                </c:pt>
                <c:pt idx="15">
                  <c:v>75.54</c:v>
                </c:pt>
                <c:pt idx="16">
                  <c:v>75.8</c:v>
                </c:pt>
                <c:pt idx="17">
                  <c:v>75.99</c:v>
                </c:pt>
                <c:pt idx="18">
                  <c:v>76.23</c:v>
                </c:pt>
                <c:pt idx="19">
                  <c:v>76.87</c:v>
                </c:pt>
                <c:pt idx="20">
                  <c:v>77.19</c:v>
                </c:pt>
                <c:pt idx="21">
                  <c:v>77.63</c:v>
                </c:pt>
                <c:pt idx="22">
                  <c:v>78.01</c:v>
                </c:pt>
                <c:pt idx="23">
                  <c:v>78.32</c:v>
                </c:pt>
                <c:pt idx="24">
                  <c:v>78.53</c:v>
                </c:pt>
                <c:pt idx="25">
                  <c:v>78.77</c:v>
                </c:pt>
              </c:numCache>
            </c:numRef>
          </c:val>
          <c:smooth val="0"/>
        </c:ser>
        <c:ser>
          <c:idx val="1"/>
          <c:order val="1"/>
          <c:tx>
            <c:v>LV zonder lichamelijke beperkingen</c:v>
          </c:tx>
          <c:spPr>
            <a:ln w="25400">
              <a:solidFill>
                <a:srgbClr val="333300"/>
              </a:solidFill>
              <a:prstDash val="solid"/>
            </a:ln>
          </c:spPr>
          <c:marker>
            <c:symbol val="none"/>
          </c:marker>
          <c:val>
            <c:numRef>
              <c:f>Data!$G$10:$G$35</c:f>
              <c:numCache>
                <c:formatCode>General</c:formatCode>
                <c:ptCount val="26"/>
                <c:pt idx="0">
                  <c:v>65.7</c:v>
                </c:pt>
                <c:pt idx="1">
                  <c:v>65.3</c:v>
                </c:pt>
                <c:pt idx="2">
                  <c:v>65.6</c:v>
                </c:pt>
                <c:pt idx="3">
                  <c:v>66.3</c:v>
                </c:pt>
                <c:pt idx="4">
                  <c:v>66.7</c:v>
                </c:pt>
                <c:pt idx="5">
                  <c:v>66.1</c:v>
                </c:pt>
                <c:pt idx="6">
                  <c:v>66.9</c:v>
                </c:pt>
                <c:pt idx="7">
                  <c:v>66.6</c:v>
                </c:pt>
                <c:pt idx="8">
                  <c:v>66.1</c:v>
                </c:pt>
                <c:pt idx="9">
                  <c:v>66.7</c:v>
                </c:pt>
                <c:pt idx="10">
                  <c:v>66.3</c:v>
                </c:pt>
                <c:pt idx="11">
                  <c:v>68.1</c:v>
                </c:pt>
                <c:pt idx="12">
                  <c:v>69.0</c:v>
                </c:pt>
                <c:pt idx="13">
                  <c:v>69.3</c:v>
                </c:pt>
                <c:pt idx="14">
                  <c:v>69.3</c:v>
                </c:pt>
                <c:pt idx="15">
                  <c:v>69.2</c:v>
                </c:pt>
                <c:pt idx="16">
                  <c:v>68.7</c:v>
                </c:pt>
                <c:pt idx="17">
                  <c:v>69.4</c:v>
                </c:pt>
                <c:pt idx="18">
                  <c:v>69.4</c:v>
                </c:pt>
                <c:pt idx="19">
                  <c:v>69.3</c:v>
                </c:pt>
                <c:pt idx="20">
                  <c:v>70.2</c:v>
                </c:pt>
                <c:pt idx="21">
                  <c:v>70.2</c:v>
                </c:pt>
                <c:pt idx="22">
                  <c:v>70.7</c:v>
                </c:pt>
                <c:pt idx="23">
                  <c:v>70.9</c:v>
                </c:pt>
                <c:pt idx="24">
                  <c:v>71.2</c:v>
                </c:pt>
                <c:pt idx="25">
                  <c:v>70.2</c:v>
                </c:pt>
              </c:numCache>
            </c:numRef>
          </c:val>
          <c:smooth val="0"/>
        </c:ser>
        <c:ser>
          <c:idx val="3"/>
          <c:order val="2"/>
          <c:tx>
            <c:v>LV zonder chronische ziekte</c:v>
          </c:tx>
          <c:spPr>
            <a:ln w="25400">
              <a:solidFill>
                <a:srgbClr val="666699"/>
              </a:solidFill>
              <a:prstDash val="solid"/>
            </a:ln>
          </c:spPr>
          <c:marker>
            <c:symbol val="none"/>
          </c:marker>
          <c:val>
            <c:numRef>
              <c:f>Data!$J$10:$J$35</c:f>
              <c:numCache>
                <c:formatCode>General</c:formatCode>
                <c:ptCount val="26"/>
                <c:pt idx="0">
                  <c:v>51.4</c:v>
                </c:pt>
                <c:pt idx="1">
                  <c:v>51.6</c:v>
                </c:pt>
                <c:pt idx="2">
                  <c:v>51.8</c:v>
                </c:pt>
                <c:pt idx="3">
                  <c:v>52.0</c:v>
                </c:pt>
                <c:pt idx="4">
                  <c:v>50.9</c:v>
                </c:pt>
                <c:pt idx="5">
                  <c:v>51.4</c:v>
                </c:pt>
                <c:pt idx="6">
                  <c:v>50.7</c:v>
                </c:pt>
                <c:pt idx="7">
                  <c:v>50.6</c:v>
                </c:pt>
                <c:pt idx="8">
                  <c:v>50.2</c:v>
                </c:pt>
                <c:pt idx="9">
                  <c:v>49.9</c:v>
                </c:pt>
                <c:pt idx="10">
                  <c:v>49.8</c:v>
                </c:pt>
                <c:pt idx="11">
                  <c:v>48.6</c:v>
                </c:pt>
                <c:pt idx="12">
                  <c:v>49.3</c:v>
                </c:pt>
                <c:pt idx="13">
                  <c:v>49.7</c:v>
                </c:pt>
                <c:pt idx="14">
                  <c:v>49.0</c:v>
                </c:pt>
                <c:pt idx="15">
                  <c:v>48.6</c:v>
                </c:pt>
                <c:pt idx="16">
                  <c:v>48.7</c:v>
                </c:pt>
                <c:pt idx="17">
                  <c:v>46.8</c:v>
                </c:pt>
                <c:pt idx="18">
                  <c:v>49.1</c:v>
                </c:pt>
                <c:pt idx="19">
                  <c:v>48.3</c:v>
                </c:pt>
                <c:pt idx="20">
                  <c:v>46.6</c:v>
                </c:pt>
                <c:pt idx="21">
                  <c:v>48.3</c:v>
                </c:pt>
                <c:pt idx="22">
                  <c:v>47.9</c:v>
                </c:pt>
                <c:pt idx="23">
                  <c:v>48.4</c:v>
                </c:pt>
                <c:pt idx="24">
                  <c:v>47.6</c:v>
                </c:pt>
                <c:pt idx="25">
                  <c:v>47.2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20554200"/>
        <c:axId val="-2120550888"/>
      </c:lineChart>
      <c:catAx>
        <c:axId val="-21205542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2700000"/>
          <a:lstStyle/>
          <a:p>
            <a:pPr>
              <a:defRPr lang="ja-JP"/>
            </a:pPr>
            <a:endParaRPr lang="en-US"/>
          </a:p>
        </c:txPr>
        <c:crossAx val="-2120550888"/>
        <c:crosses val="autoZero"/>
        <c:auto val="1"/>
        <c:lblAlgn val="ctr"/>
        <c:lblOffset val="100"/>
        <c:noMultiLvlLbl val="0"/>
      </c:catAx>
      <c:valAx>
        <c:axId val="-2120550888"/>
        <c:scaling>
          <c:orientation val="minMax"/>
          <c:min val="40.0"/>
        </c:scaling>
        <c:delete val="0"/>
        <c:axPos val="l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lang="ja-JP" sz="1800" b="0"/>
                </a:pPr>
                <a:r>
                  <a:rPr lang="ja-JP" altLang="en-US" sz="1800" b="0" dirty="0" smtClean="0"/>
                  <a:t>平均時平均余命（男性）</a:t>
                </a:r>
                <a:endParaRPr lang="en-GB" sz="1800" b="0" dirty="0"/>
              </a:p>
            </c:rich>
          </c:tx>
          <c:layout>
            <c:manualLayout>
              <c:xMode val="edge"/>
              <c:yMode val="edge"/>
              <c:x val="0.0162748643761302"/>
              <c:y val="0.152976670356524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/>
          <a:lstStyle/>
          <a:p>
            <a:pPr>
              <a:defRPr lang="ja-JP"/>
            </a:pPr>
            <a:endParaRPr lang="en-US"/>
          </a:p>
        </c:txPr>
        <c:crossAx val="-2120554200"/>
        <c:crosses val="autoZero"/>
        <c:crossBetween val="between"/>
      </c:valAx>
      <c:spPr>
        <a:solidFill>
          <a:srgbClr val="FFFFFF"/>
        </a:solidFill>
        <a:ln w="25400">
          <a:noFill/>
        </a:ln>
      </c:spPr>
    </c:plotArea>
    <c:legend>
      <c:legendPos val="r"/>
      <c:layout>
        <c:manualLayout>
          <c:xMode val="edge"/>
          <c:yMode val="edge"/>
          <c:x val="0.643076134470533"/>
          <c:y val="0.159590217005368"/>
          <c:w val="0.353900699121471"/>
          <c:h val="0.596386933728775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lang="ja-JP" sz="1600">
              <a:latin typeface="Arial Narrow"/>
              <a:cs typeface="Arial Narrow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1200" b="1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2C7591-882A-E844-B280-B8F69BD64E76}" type="datetimeFigureOut">
              <a:rPr lang="en-US" smtClean="0"/>
              <a:t>10/24/14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99AC3D-2152-614A-8ABA-479E0C04B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212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99AC3D-2152-614A-8ABA-479E0C04B89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8313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Invulling</a:t>
            </a:r>
            <a:r>
              <a:rPr lang="en-US" dirty="0" smtClean="0"/>
              <a:t> van </a:t>
            </a:r>
            <a:r>
              <a:rPr lang="en-US" dirty="0" err="1" smtClean="0"/>
              <a:t>deprofessionalisering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6D8D31-45F4-6A40-9964-7207E3F7BE0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400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88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Arial" charset="0"/>
              </a:rPr>
              <a:t>Deliberately went for a longevity model: appealing but will point to different mechanisms than </a:t>
            </a:r>
            <a:r>
              <a:rPr lang="en-US" dirty="0" err="1">
                <a:latin typeface="Arial" charset="0"/>
              </a:rPr>
              <a:t>shortivity</a:t>
            </a:r>
            <a:r>
              <a:rPr lang="en-US" dirty="0">
                <a:latin typeface="Arial" charset="0"/>
              </a:rPr>
              <a:t> models.</a:t>
            </a:r>
          </a:p>
          <a:p>
            <a:r>
              <a:rPr lang="en-US" dirty="0" err="1">
                <a:latin typeface="Arial" charset="0"/>
              </a:rPr>
              <a:t>Lucassen</a:t>
            </a:r>
            <a:r>
              <a:rPr lang="en-US" dirty="0">
                <a:latin typeface="Arial" charset="0"/>
              </a:rPr>
              <a:t> 86-92</a:t>
            </a:r>
          </a:p>
        </p:txBody>
      </p:sp>
      <p:sp>
        <p:nvSpPr>
          <p:cNvPr id="78851" name="Date Placeholder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8050" eaLnBrk="0" hangingPunct="0"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2pPr>
            <a:lvl3pPr marL="1143000" indent="-228600" defTabSz="908050" eaLnBrk="0" hangingPunct="0"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3pPr>
            <a:lvl4pPr marL="1600200" indent="-228600" defTabSz="908050" eaLnBrk="0" hangingPunct="0"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4pPr>
            <a:lvl5pPr marL="2057400" indent="-228600" defTabSz="908050" eaLnBrk="0" hangingPunct="0"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9082C4C-5232-B340-BA76-42FA1E1A3497}" type="datetime1">
              <a:rPr lang="en-GB" sz="1200">
                <a:solidFill>
                  <a:schemeClr val="tx1"/>
                </a:solidFill>
              </a:rPr>
              <a:pPr eaLnBrk="1" hangingPunct="1"/>
              <a:t>10/24/14</a:t>
            </a:fld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78852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8050" eaLnBrk="0" hangingPunct="0"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2pPr>
            <a:lvl3pPr marL="1143000" indent="-228600" defTabSz="908050" eaLnBrk="0" hangingPunct="0"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3pPr>
            <a:lvl4pPr marL="1600200" indent="-228600" defTabSz="908050" eaLnBrk="0" hangingPunct="0"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4pPr>
            <a:lvl5pPr marL="2057400" indent="-228600" defTabSz="908050" eaLnBrk="0" hangingPunct="0"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45FAF0F-A004-4A4D-9806-28E4920F14BF}" type="slidenum">
              <a:rPr lang="en-GB" sz="1200">
                <a:solidFill>
                  <a:schemeClr val="tx1"/>
                </a:solidFill>
              </a:rPr>
              <a:pPr eaLnBrk="1" hangingPunct="1"/>
              <a:t>23</a:t>
            </a:fld>
            <a:endParaRPr lang="en-GB" sz="120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 bwMode="black">
          <a:xfrm>
            <a:off x="127000" y="608013"/>
            <a:ext cx="8902700" cy="520700"/>
          </a:xfrm>
        </p:spPr>
        <p:txBody>
          <a:bodyPr rIns="91440" bIns="45720"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5267" name="Rectangle 147"/>
          <p:cNvSpPr>
            <a:spLocks noGrp="1" noChangeArrowheads="1"/>
          </p:cNvSpPr>
          <p:nvPr>
            <p:ph type="subTitle" sz="quarter" idx="1"/>
          </p:nvPr>
        </p:nvSpPr>
        <p:spPr bwMode="black">
          <a:xfrm>
            <a:off x="131763" y="1752600"/>
            <a:ext cx="8882062" cy="4338638"/>
          </a:xfrm>
        </p:spPr>
        <p:txBody>
          <a:bodyPr/>
          <a:lstStyle>
            <a:lvl1pPr>
              <a:spcBef>
                <a:spcPct val="0"/>
              </a:spcBef>
              <a:spcAft>
                <a:spcPct val="0"/>
              </a:spcAft>
              <a:tabLst/>
              <a:defRPr/>
            </a:lvl1pPr>
            <a:lvl2pPr marL="534988" lvl="1" indent="-182563">
              <a:tabLst/>
              <a:defRPr/>
            </a:lvl2pPr>
            <a:lvl3pPr marL="895350" lvl="2" indent="-166688">
              <a:tabLst/>
              <a:defRPr/>
            </a:lvl3pPr>
            <a:lvl4pPr marL="1257300" lvl="3" indent="-174625">
              <a:tabLst/>
              <a:defRPr/>
            </a:lvl4pPr>
            <a:lvl5pPr marL="1436688" lvl="4" indent="0">
              <a:buFont typeface="Arial" charset="0"/>
              <a:buNone/>
              <a:tabLst/>
              <a:defRPr/>
            </a:lvl5pPr>
          </a:lstStyle>
          <a:p>
            <a:r>
              <a:rPr lang="en-GB"/>
              <a:t>Click to edit Master subtitle style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8865794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&lt;footer&gt;</a:t>
            </a:r>
          </a:p>
        </p:txBody>
      </p:sp>
    </p:spTree>
    <p:extLst>
      <p:ext uri="{BB962C8B-B14F-4D97-AF65-F5344CB8AC3E}">
        <p14:creationId xmlns:p14="http://schemas.microsoft.com/office/powerpoint/2010/main" val="3847636211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3388" y="608013"/>
            <a:ext cx="2217737" cy="54800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413" y="608013"/>
            <a:ext cx="6505575" cy="54800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&lt;footer&gt;</a:t>
            </a:r>
          </a:p>
        </p:txBody>
      </p:sp>
    </p:spTree>
    <p:extLst>
      <p:ext uri="{BB962C8B-B14F-4D97-AF65-F5344CB8AC3E}">
        <p14:creationId xmlns:p14="http://schemas.microsoft.com/office/powerpoint/2010/main" val="762252007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1F50C-3191-4C2A-A1CA-13F71F00B5C3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10/24/14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D75A5-0D97-45EB-A30F-F255A37B569B}" type="slidenum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85364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1F50C-3191-4C2A-A1CA-13F71F00B5C3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10/24/14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D75A5-0D97-45EB-A30F-F255A37B569B}" type="slidenum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79439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1F50C-3191-4C2A-A1CA-13F71F00B5C3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10/24/14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D75A5-0D97-45EB-A30F-F255A37B569B}" type="slidenum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11702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1F50C-3191-4C2A-A1CA-13F71F00B5C3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10/24/14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D75A5-0D97-45EB-A30F-F255A37B569B}" type="slidenum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42441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1F50C-3191-4C2A-A1CA-13F71F00B5C3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10/24/14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D75A5-0D97-45EB-A30F-F255A37B569B}" type="slidenum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60352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1F50C-3191-4C2A-A1CA-13F71F00B5C3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10/24/14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D75A5-0D97-45EB-A30F-F255A37B569B}" type="slidenum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61991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1F50C-3191-4C2A-A1CA-13F71F00B5C3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10/24/14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D75A5-0D97-45EB-A30F-F255A37B569B}" type="slidenum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23604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1F50C-3191-4C2A-A1CA-13F71F00B5C3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10/24/14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D75A5-0D97-45EB-A30F-F255A37B569B}" type="slidenum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2753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&lt;footer&gt;</a:t>
            </a:r>
          </a:p>
        </p:txBody>
      </p:sp>
    </p:spTree>
    <p:extLst>
      <p:ext uri="{BB962C8B-B14F-4D97-AF65-F5344CB8AC3E}">
        <p14:creationId xmlns:p14="http://schemas.microsoft.com/office/powerpoint/2010/main" val="582594372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1F50C-3191-4C2A-A1CA-13F71F00B5C3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10/24/14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D75A5-0D97-45EB-A30F-F255A37B569B}" type="slidenum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30351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1F50C-3191-4C2A-A1CA-13F71F00B5C3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10/24/14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D75A5-0D97-45EB-A30F-F255A37B569B}" type="slidenum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03720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1F50C-3191-4C2A-A1CA-13F71F00B5C3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10/24/14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D75A5-0D97-45EB-A30F-F255A37B569B}" type="slidenum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67619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 bwMode="black">
          <a:xfrm>
            <a:off x="127000" y="608013"/>
            <a:ext cx="8902700" cy="520700"/>
          </a:xfrm>
        </p:spPr>
        <p:txBody>
          <a:bodyPr rIns="91440" bIns="45720"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5267" name="Rectangle 147"/>
          <p:cNvSpPr>
            <a:spLocks noGrp="1" noChangeArrowheads="1"/>
          </p:cNvSpPr>
          <p:nvPr>
            <p:ph type="subTitle" sz="quarter" idx="1"/>
          </p:nvPr>
        </p:nvSpPr>
        <p:spPr bwMode="black">
          <a:xfrm>
            <a:off x="131763" y="1752600"/>
            <a:ext cx="8882062" cy="4338638"/>
          </a:xfrm>
        </p:spPr>
        <p:txBody>
          <a:bodyPr/>
          <a:lstStyle>
            <a:lvl1pPr>
              <a:spcBef>
                <a:spcPct val="0"/>
              </a:spcBef>
              <a:spcAft>
                <a:spcPct val="0"/>
              </a:spcAft>
              <a:tabLst/>
              <a:defRPr/>
            </a:lvl1pPr>
            <a:lvl2pPr marL="534988" lvl="1" indent="-182563">
              <a:tabLst/>
              <a:defRPr/>
            </a:lvl2pPr>
            <a:lvl3pPr marL="895350" lvl="2" indent="-166688">
              <a:tabLst/>
              <a:defRPr/>
            </a:lvl3pPr>
            <a:lvl4pPr marL="1257300" lvl="3" indent="-174625">
              <a:tabLst/>
              <a:defRPr/>
            </a:lvl4pPr>
            <a:lvl5pPr marL="1436688" lvl="4" indent="0">
              <a:buFont typeface="Arial" pitchFamily="34" charset="0"/>
              <a:buNone/>
              <a:tabLst/>
              <a:defRPr/>
            </a:lvl5pPr>
          </a:lstStyle>
          <a:p>
            <a:r>
              <a:rPr lang="en-GB"/>
              <a:t>Click to edit Master subtitle style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5696660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DA8D5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3DA8D5"/>
                </a:solidFill>
              </a:rPr>
              <a:t>&lt;footer&gt;</a:t>
            </a:r>
          </a:p>
        </p:txBody>
      </p:sp>
    </p:spTree>
    <p:extLst>
      <p:ext uri="{BB962C8B-B14F-4D97-AF65-F5344CB8AC3E}">
        <p14:creationId xmlns:p14="http://schemas.microsoft.com/office/powerpoint/2010/main" val="2164710026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DA8D5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3DA8D5"/>
                </a:solidFill>
              </a:rPr>
              <a:t>&lt;footer&gt;</a:t>
            </a:r>
          </a:p>
        </p:txBody>
      </p:sp>
    </p:spTree>
    <p:extLst>
      <p:ext uri="{BB962C8B-B14F-4D97-AF65-F5344CB8AC3E}">
        <p14:creationId xmlns:p14="http://schemas.microsoft.com/office/powerpoint/2010/main" val="3835659331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1763" y="1752600"/>
            <a:ext cx="4357687" cy="4335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850" y="1752600"/>
            <a:ext cx="4359275" cy="4335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DA8D5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3DA8D5"/>
                </a:solidFill>
              </a:rPr>
              <a:t>&lt;footer&gt;</a:t>
            </a:r>
          </a:p>
        </p:txBody>
      </p:sp>
    </p:spTree>
    <p:extLst>
      <p:ext uri="{BB962C8B-B14F-4D97-AF65-F5344CB8AC3E}">
        <p14:creationId xmlns:p14="http://schemas.microsoft.com/office/powerpoint/2010/main" val="2558778935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DA8D5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3DA8D5"/>
                </a:solidFill>
              </a:rPr>
              <a:t>&lt;footer&gt;</a:t>
            </a:r>
          </a:p>
        </p:txBody>
      </p:sp>
    </p:spTree>
    <p:extLst>
      <p:ext uri="{BB962C8B-B14F-4D97-AF65-F5344CB8AC3E}">
        <p14:creationId xmlns:p14="http://schemas.microsoft.com/office/powerpoint/2010/main" val="4186658623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DA8D5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3DA8D5"/>
                </a:solidFill>
              </a:rPr>
              <a:t>&lt;footer&gt;</a:t>
            </a:r>
          </a:p>
        </p:txBody>
      </p:sp>
    </p:spTree>
    <p:extLst>
      <p:ext uri="{BB962C8B-B14F-4D97-AF65-F5344CB8AC3E}">
        <p14:creationId xmlns:p14="http://schemas.microsoft.com/office/powerpoint/2010/main" val="2053914859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DA8D5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3DA8D5"/>
                </a:solidFill>
              </a:rPr>
              <a:t>&lt;footer&gt;</a:t>
            </a:r>
          </a:p>
        </p:txBody>
      </p:sp>
    </p:spTree>
    <p:extLst>
      <p:ext uri="{BB962C8B-B14F-4D97-AF65-F5344CB8AC3E}">
        <p14:creationId xmlns:p14="http://schemas.microsoft.com/office/powerpoint/2010/main" val="2945246677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&lt;footer&gt;</a:t>
            </a:r>
          </a:p>
        </p:txBody>
      </p:sp>
    </p:spTree>
    <p:extLst>
      <p:ext uri="{BB962C8B-B14F-4D97-AF65-F5344CB8AC3E}">
        <p14:creationId xmlns:p14="http://schemas.microsoft.com/office/powerpoint/2010/main" val="1110474407"/>
      </p:ext>
    </p:extLst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DA8D5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3DA8D5"/>
                </a:solidFill>
              </a:rPr>
              <a:t>&lt;footer&gt;</a:t>
            </a:r>
          </a:p>
        </p:txBody>
      </p:sp>
    </p:spTree>
    <p:extLst>
      <p:ext uri="{BB962C8B-B14F-4D97-AF65-F5344CB8AC3E}">
        <p14:creationId xmlns:p14="http://schemas.microsoft.com/office/powerpoint/2010/main" val="4237414356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DA8D5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3DA8D5"/>
                </a:solidFill>
              </a:rPr>
              <a:t>&lt;footer&gt;</a:t>
            </a:r>
          </a:p>
        </p:txBody>
      </p:sp>
    </p:spTree>
    <p:extLst>
      <p:ext uri="{BB962C8B-B14F-4D97-AF65-F5344CB8AC3E}">
        <p14:creationId xmlns:p14="http://schemas.microsoft.com/office/powerpoint/2010/main" val="3562356448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DA8D5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3DA8D5"/>
                </a:solidFill>
              </a:rPr>
              <a:t>&lt;footer&gt;</a:t>
            </a:r>
          </a:p>
        </p:txBody>
      </p:sp>
    </p:spTree>
    <p:extLst>
      <p:ext uri="{BB962C8B-B14F-4D97-AF65-F5344CB8AC3E}">
        <p14:creationId xmlns:p14="http://schemas.microsoft.com/office/powerpoint/2010/main" val="1938966779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3388" y="608013"/>
            <a:ext cx="2217737" cy="54800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413" y="608013"/>
            <a:ext cx="6505575" cy="54800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DA8D5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3DA8D5"/>
                </a:solidFill>
              </a:rPr>
              <a:t>&lt;footer&gt;</a:t>
            </a:r>
          </a:p>
        </p:txBody>
      </p:sp>
    </p:spTree>
    <p:extLst>
      <p:ext uri="{BB962C8B-B14F-4D97-AF65-F5344CB8AC3E}">
        <p14:creationId xmlns:p14="http://schemas.microsoft.com/office/powerpoint/2010/main" val="1977718424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413" y="608013"/>
            <a:ext cx="8859837" cy="10683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31763" y="1752600"/>
            <a:ext cx="8869362" cy="43354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DA8D5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3DA8D5"/>
                </a:solidFill>
              </a:rPr>
              <a:t>&lt;footer&gt;</a:t>
            </a:r>
          </a:p>
        </p:txBody>
      </p:sp>
    </p:spTree>
    <p:extLst>
      <p:ext uri="{BB962C8B-B14F-4D97-AF65-F5344CB8AC3E}">
        <p14:creationId xmlns:p14="http://schemas.microsoft.com/office/powerpoint/2010/main" val="2900068511"/>
      </p:ext>
    </p:extLst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25413" y="608013"/>
            <a:ext cx="8875712" cy="5480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DA8D5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3DA8D5"/>
                </a:solidFill>
              </a:rPr>
              <a:t>&lt;footer&gt;</a:t>
            </a:r>
          </a:p>
        </p:txBody>
      </p:sp>
    </p:spTree>
    <p:extLst>
      <p:ext uri="{BB962C8B-B14F-4D97-AF65-F5344CB8AC3E}">
        <p14:creationId xmlns:p14="http://schemas.microsoft.com/office/powerpoint/2010/main" val="2735213773"/>
      </p:ext>
    </p:extLst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61BA2-6A55-794F-B92F-47DA9DF5A614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0C2DF-9022-7943-B057-7835B8E4231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26495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55FA6-D6F9-AF47-AF55-41152BDC3B80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0C2DF-9022-7943-B057-7835B8E4231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6470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E7907-028F-934A-9CAD-F00CC5D17854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0C2DF-9022-7943-B057-7835B8E4231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68649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26936-C29D-4440-81F0-0DE586441940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0C2DF-9022-7943-B057-7835B8E4231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7753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1763" y="1752600"/>
            <a:ext cx="4357687" cy="4335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850" y="1752600"/>
            <a:ext cx="4359275" cy="4335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&lt;footer&gt;</a:t>
            </a:r>
          </a:p>
        </p:txBody>
      </p:sp>
    </p:spTree>
    <p:extLst>
      <p:ext uri="{BB962C8B-B14F-4D97-AF65-F5344CB8AC3E}">
        <p14:creationId xmlns:p14="http://schemas.microsoft.com/office/powerpoint/2010/main" val="2252720489"/>
      </p:ext>
    </p:extLst>
  </p:cSld>
  <p:clrMapOvr>
    <a:masterClrMapping/>
  </p:clrMapOvr>
  <p:transition xmlns:p14="http://schemas.microsoft.com/office/powerpoint/2010/main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E879E-7C58-4C45-AD87-9A2A58576292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0C2DF-9022-7943-B057-7835B8E4231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92452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15509-6C38-C948-B6E0-2B5688CBC607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0C2DF-9022-7943-B057-7835B8E4231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47949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7B7C1-CB03-AD48-89AE-34AA73988B7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0C2DF-9022-7943-B057-7835B8E4231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00362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35DBD-6C89-404D-AD01-4EBAD354AE87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0C2DF-9022-7943-B057-7835B8E4231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21040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C93BE-0269-9640-BA31-4917102B610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0C2DF-9022-7943-B057-7835B8E4231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12630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8598-D196-9642-8E99-92709577B069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0C2DF-9022-7943-B057-7835B8E4231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536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597BD-4E85-134F-ACC6-EDA813AD36E8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0C2DF-9022-7943-B057-7835B8E4231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5172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25413" y="608013"/>
            <a:ext cx="8875712" cy="5480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AF74B9-3D7E-224B-8676-48E2938C056E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10/24/14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2037606"/>
      </p:ext>
    </p:extLst>
  </p:cSld>
  <p:clrMapOvr>
    <a:masterClrMapping/>
  </p:clrMapOvr>
  <p:transition xmlns:p14="http://schemas.microsoft.com/office/powerpoint/2010/main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D_Tekst met fot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36929" y="1100667"/>
            <a:ext cx="3758872" cy="76200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736928" y="2133600"/>
            <a:ext cx="3758872" cy="4097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16EBC-9FE5-8340-8C59-11A8B08BC78B}" type="datetime1">
              <a:rPr lang="nl-NL" smtClean="0">
                <a:solidFill>
                  <a:prstClr val="black"/>
                </a:solidFill>
                <a:latin typeface="Arial"/>
              </a:rPr>
              <a:pPr/>
              <a:t>10/24/14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2B181-0EF5-B54E-B693-3D0913FBED99}" type="slidenum">
              <a:rPr lang="en-GB" smtClean="0">
                <a:solidFill>
                  <a:prstClr val="white"/>
                </a:solidFill>
                <a:latin typeface="Arial"/>
              </a:rPr>
              <a:pPr/>
              <a:t>‹#›</a:t>
            </a:fld>
            <a:endParaRPr lang="en-GB">
              <a:solidFill>
                <a:prstClr val="white"/>
              </a:solidFill>
              <a:latin typeface="Arial"/>
            </a:endParaRPr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3"/>
          </p:nvPr>
        </p:nvSpPr>
        <p:spPr>
          <a:xfrm>
            <a:off x="4648200" y="1100667"/>
            <a:ext cx="3725863" cy="4968000"/>
          </a:xfrm>
          <a:solidFill>
            <a:schemeClr val="bg1">
              <a:lumMod val="85000"/>
            </a:schemeClr>
          </a:solidFill>
        </p:spPr>
        <p:txBody>
          <a:bodyPr tIns="180000"/>
          <a:lstStyle>
            <a:lvl1pPr algn="ctr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22965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 bwMode="black">
          <a:xfrm>
            <a:off x="127000" y="608013"/>
            <a:ext cx="8902700" cy="520700"/>
          </a:xfrm>
        </p:spPr>
        <p:txBody>
          <a:bodyPr rIns="91440" bIns="45720"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5267" name="Rectangle 147"/>
          <p:cNvSpPr>
            <a:spLocks noGrp="1" noChangeArrowheads="1"/>
          </p:cNvSpPr>
          <p:nvPr>
            <p:ph type="subTitle" sz="quarter" idx="1"/>
          </p:nvPr>
        </p:nvSpPr>
        <p:spPr bwMode="black">
          <a:xfrm>
            <a:off x="131763" y="1752600"/>
            <a:ext cx="8882062" cy="4338638"/>
          </a:xfrm>
        </p:spPr>
        <p:txBody>
          <a:bodyPr/>
          <a:lstStyle>
            <a:lvl1pPr>
              <a:spcBef>
                <a:spcPct val="0"/>
              </a:spcBef>
              <a:spcAft>
                <a:spcPct val="0"/>
              </a:spcAft>
              <a:tabLst/>
              <a:defRPr/>
            </a:lvl1pPr>
            <a:lvl2pPr marL="534988" lvl="1" indent="-182563">
              <a:tabLst/>
              <a:defRPr/>
            </a:lvl2pPr>
            <a:lvl3pPr marL="895350" lvl="2" indent="-166688">
              <a:tabLst/>
              <a:defRPr/>
            </a:lvl3pPr>
            <a:lvl4pPr marL="1257300" lvl="3" indent="-174625">
              <a:tabLst/>
              <a:defRPr/>
            </a:lvl4pPr>
            <a:lvl5pPr marL="1436688" lvl="4" indent="0">
              <a:buFont typeface="Arial" pitchFamily="34" charset="0"/>
              <a:buNone/>
              <a:tabLst/>
              <a:defRPr/>
            </a:lvl5pPr>
          </a:lstStyle>
          <a:p>
            <a:r>
              <a:rPr lang="en-GB"/>
              <a:t>Click to edit Master subtitle style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190593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&lt;footer&gt;</a:t>
            </a:r>
          </a:p>
        </p:txBody>
      </p:sp>
    </p:spTree>
    <p:extLst>
      <p:ext uri="{BB962C8B-B14F-4D97-AF65-F5344CB8AC3E}">
        <p14:creationId xmlns:p14="http://schemas.microsoft.com/office/powerpoint/2010/main" val="4030694250"/>
      </p:ext>
    </p:extLst>
  </p:cSld>
  <p:clrMapOvr>
    <a:masterClrMapping/>
  </p:clrMapOvr>
  <p:transition xmlns:p14="http://schemas.microsoft.com/office/powerpoint/2010/main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&lt;footer&gt;</a:t>
            </a:r>
          </a:p>
        </p:txBody>
      </p:sp>
    </p:spTree>
    <p:extLst>
      <p:ext uri="{BB962C8B-B14F-4D97-AF65-F5344CB8AC3E}">
        <p14:creationId xmlns:p14="http://schemas.microsoft.com/office/powerpoint/2010/main" val="1741778412"/>
      </p:ext>
    </p:extLst>
  </p:cSld>
  <p:clrMapOvr>
    <a:masterClrMapping/>
  </p:clrMapOvr>
  <p:transition xmlns:p14="http://schemas.microsoft.com/office/powerpoint/2010/main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&lt;footer&gt;</a:t>
            </a:r>
          </a:p>
        </p:txBody>
      </p:sp>
    </p:spTree>
    <p:extLst>
      <p:ext uri="{BB962C8B-B14F-4D97-AF65-F5344CB8AC3E}">
        <p14:creationId xmlns:p14="http://schemas.microsoft.com/office/powerpoint/2010/main" val="184980552"/>
      </p:ext>
    </p:extLst>
  </p:cSld>
  <p:clrMapOvr>
    <a:masterClrMapping/>
  </p:clrMapOvr>
  <p:transition xmlns:p14="http://schemas.microsoft.com/office/powerpoint/2010/main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1765" y="1752603"/>
            <a:ext cx="4357687" cy="4335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851" y="1752603"/>
            <a:ext cx="4359275" cy="4335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&lt;footer&gt;</a:t>
            </a:r>
          </a:p>
        </p:txBody>
      </p:sp>
    </p:spTree>
    <p:extLst>
      <p:ext uri="{BB962C8B-B14F-4D97-AF65-F5344CB8AC3E}">
        <p14:creationId xmlns:p14="http://schemas.microsoft.com/office/powerpoint/2010/main" val="1923796198"/>
      </p:ext>
    </p:extLst>
  </p:cSld>
  <p:clrMapOvr>
    <a:masterClrMapping/>
  </p:clrMapOvr>
  <p:transition xmlns:p14="http://schemas.microsoft.com/office/powerpoint/2010/main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&lt;footer&gt;</a:t>
            </a:r>
          </a:p>
        </p:txBody>
      </p:sp>
    </p:spTree>
    <p:extLst>
      <p:ext uri="{BB962C8B-B14F-4D97-AF65-F5344CB8AC3E}">
        <p14:creationId xmlns:p14="http://schemas.microsoft.com/office/powerpoint/2010/main" val="1215260437"/>
      </p:ext>
    </p:extLst>
  </p:cSld>
  <p:clrMapOvr>
    <a:masterClrMapping/>
  </p:clrMapOvr>
  <p:transition xmlns:p14="http://schemas.microsoft.com/office/powerpoint/2010/main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&lt;footer&gt;</a:t>
            </a:r>
          </a:p>
        </p:txBody>
      </p:sp>
    </p:spTree>
    <p:extLst>
      <p:ext uri="{BB962C8B-B14F-4D97-AF65-F5344CB8AC3E}">
        <p14:creationId xmlns:p14="http://schemas.microsoft.com/office/powerpoint/2010/main" val="1595473131"/>
      </p:ext>
    </p:extLst>
  </p:cSld>
  <p:clrMapOvr>
    <a:masterClrMapping/>
  </p:clrMapOvr>
  <p:transition xmlns:p14="http://schemas.microsoft.com/office/powerpoint/2010/main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&lt;footer&gt;</a:t>
            </a:r>
          </a:p>
        </p:txBody>
      </p:sp>
    </p:spTree>
    <p:extLst>
      <p:ext uri="{BB962C8B-B14F-4D97-AF65-F5344CB8AC3E}">
        <p14:creationId xmlns:p14="http://schemas.microsoft.com/office/powerpoint/2010/main" val="3431118045"/>
      </p:ext>
    </p:extLst>
  </p:cSld>
  <p:clrMapOvr>
    <a:masterClrMapping/>
  </p:clrMapOvr>
  <p:transition xmlns:p14="http://schemas.microsoft.com/office/powerpoint/2010/main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&lt;footer&gt;</a:t>
            </a:r>
          </a:p>
        </p:txBody>
      </p:sp>
    </p:spTree>
    <p:extLst>
      <p:ext uri="{BB962C8B-B14F-4D97-AF65-F5344CB8AC3E}">
        <p14:creationId xmlns:p14="http://schemas.microsoft.com/office/powerpoint/2010/main" val="4176166714"/>
      </p:ext>
    </p:extLst>
  </p:cSld>
  <p:clrMapOvr>
    <a:masterClrMapping/>
  </p:clrMapOvr>
  <p:transition xmlns:p14="http://schemas.microsoft.com/office/powerpoint/2010/main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&lt;footer&gt;</a:t>
            </a:r>
          </a:p>
        </p:txBody>
      </p:sp>
    </p:spTree>
    <p:extLst>
      <p:ext uri="{BB962C8B-B14F-4D97-AF65-F5344CB8AC3E}">
        <p14:creationId xmlns:p14="http://schemas.microsoft.com/office/powerpoint/2010/main" val="628109039"/>
      </p:ext>
    </p:extLst>
  </p:cSld>
  <p:clrMapOvr>
    <a:masterClrMapping/>
  </p:clrMapOvr>
  <p:transition xmlns:p14="http://schemas.microsoft.com/office/powerpoint/2010/main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&lt;footer&gt;</a:t>
            </a:r>
          </a:p>
        </p:txBody>
      </p:sp>
    </p:spTree>
    <p:extLst>
      <p:ext uri="{BB962C8B-B14F-4D97-AF65-F5344CB8AC3E}">
        <p14:creationId xmlns:p14="http://schemas.microsoft.com/office/powerpoint/2010/main" val="965991980"/>
      </p:ext>
    </p:extLst>
  </p:cSld>
  <p:clrMapOvr>
    <a:masterClrMapping/>
  </p:clrMapOvr>
  <p:transition xmlns:p14="http://schemas.microsoft.com/office/powerpoint/2010/main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3388" y="608013"/>
            <a:ext cx="2217737" cy="54800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413" y="608013"/>
            <a:ext cx="6505575" cy="54800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&lt;footer&gt;</a:t>
            </a:r>
          </a:p>
        </p:txBody>
      </p:sp>
    </p:spTree>
    <p:extLst>
      <p:ext uri="{BB962C8B-B14F-4D97-AF65-F5344CB8AC3E}">
        <p14:creationId xmlns:p14="http://schemas.microsoft.com/office/powerpoint/2010/main" val="3148818461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&lt;footer&gt;</a:t>
            </a:r>
          </a:p>
        </p:txBody>
      </p:sp>
    </p:spTree>
    <p:extLst>
      <p:ext uri="{BB962C8B-B14F-4D97-AF65-F5344CB8AC3E}">
        <p14:creationId xmlns:p14="http://schemas.microsoft.com/office/powerpoint/2010/main" val="4256170124"/>
      </p:ext>
    </p:extLst>
  </p:cSld>
  <p:clrMapOvr>
    <a:masterClrMapping/>
  </p:clrMapOvr>
  <p:transition xmlns:p14="http://schemas.microsoft.com/office/powerpoint/2010/main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417" y="608021"/>
            <a:ext cx="8859837" cy="10683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31763" y="1752603"/>
            <a:ext cx="8869362" cy="43354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&lt;footer&gt;</a:t>
            </a:r>
          </a:p>
        </p:txBody>
      </p:sp>
    </p:spTree>
    <p:extLst>
      <p:ext uri="{BB962C8B-B14F-4D97-AF65-F5344CB8AC3E}">
        <p14:creationId xmlns:p14="http://schemas.microsoft.com/office/powerpoint/2010/main" val="2862104027"/>
      </p:ext>
    </p:extLst>
  </p:cSld>
  <p:clrMapOvr>
    <a:masterClrMapping/>
  </p:clrMapOvr>
  <p:transition xmlns:p14="http://schemas.microsoft.com/office/powerpoint/2010/main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25413" y="608013"/>
            <a:ext cx="8875712" cy="5480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&lt;footer&gt;</a:t>
            </a:r>
          </a:p>
        </p:txBody>
      </p:sp>
    </p:spTree>
    <p:extLst>
      <p:ext uri="{BB962C8B-B14F-4D97-AF65-F5344CB8AC3E}">
        <p14:creationId xmlns:p14="http://schemas.microsoft.com/office/powerpoint/2010/main" val="4042445917"/>
      </p:ext>
    </p:extLst>
  </p:cSld>
  <p:clrMapOvr>
    <a:masterClrMapping/>
  </p:clrMapOvr>
  <p:transition xmlns:p14="http://schemas.microsoft.com/office/powerpoint/2010/main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 bwMode="black">
          <a:xfrm>
            <a:off x="127000" y="608013"/>
            <a:ext cx="8902700" cy="520700"/>
          </a:xfrm>
        </p:spPr>
        <p:txBody>
          <a:bodyPr rIns="91440" bIns="45720"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5267" name="Rectangle 147"/>
          <p:cNvSpPr>
            <a:spLocks noGrp="1" noChangeArrowheads="1"/>
          </p:cNvSpPr>
          <p:nvPr>
            <p:ph type="subTitle" sz="quarter" idx="1"/>
          </p:nvPr>
        </p:nvSpPr>
        <p:spPr bwMode="black">
          <a:xfrm>
            <a:off x="131763" y="1752600"/>
            <a:ext cx="8882062" cy="4338638"/>
          </a:xfrm>
        </p:spPr>
        <p:txBody>
          <a:bodyPr/>
          <a:lstStyle>
            <a:lvl1pPr>
              <a:spcBef>
                <a:spcPct val="0"/>
              </a:spcBef>
              <a:spcAft>
                <a:spcPct val="0"/>
              </a:spcAft>
              <a:tabLst/>
              <a:defRPr/>
            </a:lvl1pPr>
            <a:lvl2pPr marL="534988" lvl="1" indent="-182563">
              <a:tabLst/>
              <a:defRPr/>
            </a:lvl2pPr>
            <a:lvl3pPr marL="895350" lvl="2" indent="-166688">
              <a:tabLst/>
              <a:defRPr/>
            </a:lvl3pPr>
            <a:lvl4pPr marL="1257300" lvl="3" indent="-174625">
              <a:tabLst/>
              <a:defRPr/>
            </a:lvl4pPr>
            <a:lvl5pPr marL="1436688" lvl="4" indent="0">
              <a:buFont typeface="Arial" pitchFamily="34" charset="0"/>
              <a:buNone/>
              <a:tabLst/>
              <a:defRPr/>
            </a:lvl5pPr>
          </a:lstStyle>
          <a:p>
            <a:r>
              <a:rPr lang="en-GB"/>
              <a:t>Click to edit Master subtitle style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1225275"/>
      </p:ext>
    </p:extLst>
  </p:cSld>
  <p:clrMapOvr>
    <a:masterClrMapping/>
  </p:clrMapOvr>
  <p:transition xmlns:p14="http://schemas.microsoft.com/office/powerpoint/2010/main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DA8D5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3DA8D5"/>
                </a:solidFill>
              </a:rPr>
              <a:t>&lt;footer&gt;</a:t>
            </a:r>
          </a:p>
        </p:txBody>
      </p:sp>
    </p:spTree>
    <p:extLst>
      <p:ext uri="{BB962C8B-B14F-4D97-AF65-F5344CB8AC3E}">
        <p14:creationId xmlns:p14="http://schemas.microsoft.com/office/powerpoint/2010/main" val="4170154950"/>
      </p:ext>
    </p:extLst>
  </p:cSld>
  <p:clrMapOvr>
    <a:masterClrMapping/>
  </p:clrMapOvr>
  <p:transition xmlns:p14="http://schemas.microsoft.com/office/powerpoint/2010/main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DA8D5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3DA8D5"/>
                </a:solidFill>
              </a:rPr>
              <a:t>&lt;footer&gt;</a:t>
            </a:r>
          </a:p>
        </p:txBody>
      </p:sp>
    </p:spTree>
    <p:extLst>
      <p:ext uri="{BB962C8B-B14F-4D97-AF65-F5344CB8AC3E}">
        <p14:creationId xmlns:p14="http://schemas.microsoft.com/office/powerpoint/2010/main" val="3540782149"/>
      </p:ext>
    </p:extLst>
  </p:cSld>
  <p:clrMapOvr>
    <a:masterClrMapping/>
  </p:clrMapOvr>
  <p:transition xmlns:p14="http://schemas.microsoft.com/office/powerpoint/2010/main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1763" y="1752600"/>
            <a:ext cx="4357687" cy="4335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850" y="1752600"/>
            <a:ext cx="4359275" cy="4335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DA8D5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3DA8D5"/>
                </a:solidFill>
              </a:rPr>
              <a:t>&lt;footer&gt;</a:t>
            </a:r>
          </a:p>
        </p:txBody>
      </p:sp>
    </p:spTree>
    <p:extLst>
      <p:ext uri="{BB962C8B-B14F-4D97-AF65-F5344CB8AC3E}">
        <p14:creationId xmlns:p14="http://schemas.microsoft.com/office/powerpoint/2010/main" val="638891449"/>
      </p:ext>
    </p:extLst>
  </p:cSld>
  <p:clrMapOvr>
    <a:masterClrMapping/>
  </p:clrMapOvr>
  <p:transition xmlns:p14="http://schemas.microsoft.com/office/powerpoint/2010/main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DA8D5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3DA8D5"/>
                </a:solidFill>
              </a:rPr>
              <a:t>&lt;footer&gt;</a:t>
            </a:r>
          </a:p>
        </p:txBody>
      </p:sp>
    </p:spTree>
    <p:extLst>
      <p:ext uri="{BB962C8B-B14F-4D97-AF65-F5344CB8AC3E}">
        <p14:creationId xmlns:p14="http://schemas.microsoft.com/office/powerpoint/2010/main" val="665816190"/>
      </p:ext>
    </p:extLst>
  </p:cSld>
  <p:clrMapOvr>
    <a:masterClrMapping/>
  </p:clrMapOvr>
  <p:transition xmlns:p14="http://schemas.microsoft.com/office/powerpoint/2010/main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DA8D5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3DA8D5"/>
                </a:solidFill>
              </a:rPr>
              <a:t>&lt;footer&gt;</a:t>
            </a:r>
          </a:p>
        </p:txBody>
      </p:sp>
    </p:spTree>
    <p:extLst>
      <p:ext uri="{BB962C8B-B14F-4D97-AF65-F5344CB8AC3E}">
        <p14:creationId xmlns:p14="http://schemas.microsoft.com/office/powerpoint/2010/main" val="820734305"/>
      </p:ext>
    </p:extLst>
  </p:cSld>
  <p:clrMapOvr>
    <a:masterClrMapping/>
  </p:clrMapOvr>
  <p:transition xmlns:p14="http://schemas.microsoft.com/office/powerpoint/2010/main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DA8D5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3DA8D5"/>
                </a:solidFill>
              </a:rPr>
              <a:t>&lt;footer&gt;</a:t>
            </a:r>
          </a:p>
        </p:txBody>
      </p:sp>
    </p:spTree>
    <p:extLst>
      <p:ext uri="{BB962C8B-B14F-4D97-AF65-F5344CB8AC3E}">
        <p14:creationId xmlns:p14="http://schemas.microsoft.com/office/powerpoint/2010/main" val="3976094371"/>
      </p:ext>
    </p:extLst>
  </p:cSld>
  <p:clrMapOvr>
    <a:masterClrMapping/>
  </p:clrMapOvr>
  <p:transition xmlns:p14="http://schemas.microsoft.com/office/powerpoint/2010/main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DA8D5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3DA8D5"/>
                </a:solidFill>
              </a:rPr>
              <a:t>&lt;footer&gt;</a:t>
            </a:r>
          </a:p>
        </p:txBody>
      </p:sp>
    </p:spTree>
    <p:extLst>
      <p:ext uri="{BB962C8B-B14F-4D97-AF65-F5344CB8AC3E}">
        <p14:creationId xmlns:p14="http://schemas.microsoft.com/office/powerpoint/2010/main" val="3099593181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&lt;footer&gt;</a:t>
            </a:r>
          </a:p>
        </p:txBody>
      </p:sp>
    </p:spTree>
    <p:extLst>
      <p:ext uri="{BB962C8B-B14F-4D97-AF65-F5344CB8AC3E}">
        <p14:creationId xmlns:p14="http://schemas.microsoft.com/office/powerpoint/2010/main" val="1670178136"/>
      </p:ext>
    </p:extLst>
  </p:cSld>
  <p:clrMapOvr>
    <a:masterClrMapping/>
  </p:clrMapOvr>
  <p:transition xmlns:p14="http://schemas.microsoft.com/office/powerpoint/2010/main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DA8D5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3DA8D5"/>
                </a:solidFill>
              </a:rPr>
              <a:t>&lt;footer&gt;</a:t>
            </a:r>
          </a:p>
        </p:txBody>
      </p:sp>
    </p:spTree>
    <p:extLst>
      <p:ext uri="{BB962C8B-B14F-4D97-AF65-F5344CB8AC3E}">
        <p14:creationId xmlns:p14="http://schemas.microsoft.com/office/powerpoint/2010/main" val="2255217195"/>
      </p:ext>
    </p:extLst>
  </p:cSld>
  <p:clrMapOvr>
    <a:masterClrMapping/>
  </p:clrMapOvr>
  <p:transition xmlns:p14="http://schemas.microsoft.com/office/powerpoint/2010/main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DA8D5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3DA8D5"/>
                </a:solidFill>
              </a:rPr>
              <a:t>&lt;footer&gt;</a:t>
            </a:r>
          </a:p>
        </p:txBody>
      </p:sp>
    </p:spTree>
    <p:extLst>
      <p:ext uri="{BB962C8B-B14F-4D97-AF65-F5344CB8AC3E}">
        <p14:creationId xmlns:p14="http://schemas.microsoft.com/office/powerpoint/2010/main" val="3952878440"/>
      </p:ext>
    </p:extLst>
  </p:cSld>
  <p:clrMapOvr>
    <a:masterClrMapping/>
  </p:clrMapOvr>
  <p:transition xmlns:p14="http://schemas.microsoft.com/office/powerpoint/2010/main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3388" y="608013"/>
            <a:ext cx="2217737" cy="54800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413" y="608013"/>
            <a:ext cx="6505575" cy="54800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DA8D5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3DA8D5"/>
                </a:solidFill>
              </a:rPr>
              <a:t>&lt;footer&gt;</a:t>
            </a:r>
          </a:p>
        </p:txBody>
      </p:sp>
    </p:spTree>
    <p:extLst>
      <p:ext uri="{BB962C8B-B14F-4D97-AF65-F5344CB8AC3E}">
        <p14:creationId xmlns:p14="http://schemas.microsoft.com/office/powerpoint/2010/main" val="3077629226"/>
      </p:ext>
    </p:extLst>
  </p:cSld>
  <p:clrMapOvr>
    <a:masterClrMapping/>
  </p:clrMapOvr>
  <p:transition xmlns:p14="http://schemas.microsoft.com/office/powerpoint/2010/main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413" y="608013"/>
            <a:ext cx="8859837" cy="10683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31763" y="1752600"/>
            <a:ext cx="8869362" cy="43354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DA8D5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3DA8D5"/>
                </a:solidFill>
              </a:rPr>
              <a:t>&lt;footer&gt;</a:t>
            </a:r>
          </a:p>
        </p:txBody>
      </p:sp>
    </p:spTree>
    <p:extLst>
      <p:ext uri="{BB962C8B-B14F-4D97-AF65-F5344CB8AC3E}">
        <p14:creationId xmlns:p14="http://schemas.microsoft.com/office/powerpoint/2010/main" val="3949199541"/>
      </p:ext>
    </p:extLst>
  </p:cSld>
  <p:clrMapOvr>
    <a:masterClrMapping/>
  </p:clrMapOvr>
  <p:transition xmlns:p14="http://schemas.microsoft.com/office/powerpoint/2010/main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25413" y="608013"/>
            <a:ext cx="8875712" cy="5480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DA8D5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3DA8D5"/>
                </a:solidFill>
              </a:rPr>
              <a:t>&lt;footer&gt;</a:t>
            </a:r>
          </a:p>
        </p:txBody>
      </p:sp>
    </p:spTree>
    <p:extLst>
      <p:ext uri="{BB962C8B-B14F-4D97-AF65-F5344CB8AC3E}">
        <p14:creationId xmlns:p14="http://schemas.microsoft.com/office/powerpoint/2010/main" val="4121829875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&lt;footer&gt;</a:t>
            </a:r>
          </a:p>
        </p:txBody>
      </p:sp>
    </p:spTree>
    <p:extLst>
      <p:ext uri="{BB962C8B-B14F-4D97-AF65-F5344CB8AC3E}">
        <p14:creationId xmlns:p14="http://schemas.microsoft.com/office/powerpoint/2010/main" val="2538141007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&lt;footer&gt;</a:t>
            </a:r>
          </a:p>
        </p:txBody>
      </p:sp>
    </p:spTree>
    <p:extLst>
      <p:ext uri="{BB962C8B-B14F-4D97-AF65-F5344CB8AC3E}">
        <p14:creationId xmlns:p14="http://schemas.microsoft.com/office/powerpoint/2010/main" val="1982656274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<Relationship Id="rId14" Type="http://schemas.openxmlformats.org/officeDocument/2006/relationships/theme" Target="../theme/theme4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1.xml"/><Relationship Id="rId14" Type="http://schemas.openxmlformats.org/officeDocument/2006/relationships/theme" Target="../theme/theme5.xml"/><Relationship Id="rId1" Type="http://schemas.openxmlformats.org/officeDocument/2006/relationships/slideLayout" Target="../slideLayouts/slideLayout49.xml"/><Relationship Id="rId2" Type="http://schemas.openxmlformats.org/officeDocument/2006/relationships/slideLayout" Target="../slideLayouts/slideLayout50.xml"/><Relationship Id="rId3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6.xml"/><Relationship Id="rId9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4.xml"/><Relationship Id="rId14" Type="http://schemas.openxmlformats.org/officeDocument/2006/relationships/theme" Target="../theme/theme6.xml"/><Relationship Id="rId1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3.xml"/><Relationship Id="rId3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6.xml"/><Relationship Id="rId6" Type="http://schemas.openxmlformats.org/officeDocument/2006/relationships/slideLayout" Target="../slideLayouts/slideLayout67.xml"/><Relationship Id="rId7" Type="http://schemas.openxmlformats.org/officeDocument/2006/relationships/slideLayout" Target="../slideLayouts/slideLayout68.xml"/><Relationship Id="rId8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96100" y="6526213"/>
            <a:ext cx="2105025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buSzTx/>
              <a:defRPr sz="1100">
                <a:solidFill>
                  <a:srgbClr val="3DA8D5"/>
                </a:solidFill>
                <a:effectLst/>
                <a:latin typeface="Arial"/>
                <a:ea typeface="+mn-ea"/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5413" y="608013"/>
            <a:ext cx="8859837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763" y="1752600"/>
            <a:ext cx="8869362" cy="433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styles, Click to edit Master text styles,Click to edit Master text styles.</a:t>
            </a:r>
          </a:p>
          <a:p>
            <a:pPr lvl="1"/>
            <a:r>
              <a:rPr lang="en-GB"/>
              <a:t>Second level, Click to edit Master text stylesClick </a:t>
            </a:r>
            <a:br>
              <a:rPr lang="en-GB"/>
            </a:br>
            <a:r>
              <a:rPr lang="en-GB"/>
              <a:t>to edit Master text styles.</a:t>
            </a:r>
          </a:p>
          <a:p>
            <a:pPr lvl="2"/>
            <a:r>
              <a:rPr lang="en-GB"/>
              <a:t>Third level, Click to edit Master text stylesClick </a:t>
            </a:r>
            <a:br>
              <a:rPr lang="en-GB"/>
            </a:br>
            <a:r>
              <a:rPr lang="en-GB"/>
              <a:t>to edit Master text styles.</a:t>
            </a:r>
          </a:p>
          <a:p>
            <a:pPr lvl="3"/>
            <a:r>
              <a:rPr lang="en-GB"/>
              <a:t>Fourth level, Click to edit Master text stylesClick </a:t>
            </a:r>
            <a:br>
              <a:rPr lang="en-GB"/>
            </a:br>
            <a:r>
              <a:rPr lang="en-GB"/>
              <a:t>to edit Master text styles.</a:t>
            </a:r>
          </a:p>
          <a:p>
            <a:pPr lvl="4"/>
            <a:r>
              <a:rPr lang="en-GB"/>
              <a:t>Fifth level, Click to edit Master text stylesClick </a:t>
            </a:r>
            <a:br>
              <a:rPr lang="en-GB"/>
            </a:br>
            <a:r>
              <a:rPr lang="en-GB"/>
              <a:t>to edit Master text styles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6050" y="6335713"/>
            <a:ext cx="2101850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0" numCol="1" anchor="b" anchorCtr="0" compatLnSpc="1">
            <a:prstTxWarp prst="textNoShape">
              <a:avLst/>
            </a:prstTxWarp>
          </a:bodyPr>
          <a:lstStyle>
            <a:lvl1pPr>
              <a:buSzTx/>
              <a:defRPr sz="1100">
                <a:solidFill>
                  <a:srgbClr val="3DA8D5"/>
                </a:solidFill>
                <a:effectLst/>
                <a:latin typeface="Arial"/>
                <a:ea typeface="+mn-ea"/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&lt;footer&gt;</a:t>
            </a:r>
          </a:p>
        </p:txBody>
      </p:sp>
    </p:spTree>
    <p:extLst>
      <p:ext uri="{BB962C8B-B14F-4D97-AF65-F5344CB8AC3E}">
        <p14:creationId xmlns:p14="http://schemas.microsoft.com/office/powerpoint/2010/main" val="1239261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folHlink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folHlink"/>
          </a:solidFill>
          <a:latin typeface="Arial" charset="0"/>
          <a:ea typeface="ＭＳ Ｐゴシック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folHlink"/>
          </a:solidFill>
          <a:latin typeface="Arial" charset="0"/>
          <a:ea typeface="ＭＳ Ｐゴシック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folHlink"/>
          </a:solidFill>
          <a:latin typeface="Arial" charset="0"/>
          <a:ea typeface="ＭＳ Ｐゴシック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folHlink"/>
          </a:solidFill>
          <a:latin typeface="Arial" charset="0"/>
          <a:ea typeface="ＭＳ Ｐゴシック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folHlink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folHlink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folHlink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folHlink"/>
          </a:solidFill>
          <a:latin typeface="Arial" charset="0"/>
          <a:cs typeface="Arial" charset="0"/>
        </a:defRPr>
      </a:lvl9pPr>
    </p:titleStyle>
    <p:bodyStyle>
      <a:lvl1pPr marL="342900" indent="-342900" algn="l" defTabSz="695325" rtl="0" eaLnBrk="0" fontAlgn="base" hangingPunct="0">
        <a:spcBef>
          <a:spcPct val="20000"/>
        </a:spcBef>
        <a:spcAft>
          <a:spcPct val="20000"/>
        </a:spcAft>
        <a:buSzPct val="90000"/>
        <a:buFont typeface="Arial" charset="0"/>
        <a:tabLst>
          <a:tab pos="450850" algn="l"/>
          <a:tab pos="722313" algn="l"/>
          <a:tab pos="1074738" algn="l"/>
          <a:tab pos="1427163" algn="l"/>
          <a:tab pos="1700213" algn="l"/>
        </a:tabLst>
        <a:defRPr sz="2400">
          <a:solidFill>
            <a:schemeClr val="tx2"/>
          </a:solidFill>
          <a:latin typeface="+mn-lt"/>
          <a:ea typeface="ＭＳ Ｐゴシック" charset="0"/>
          <a:cs typeface="+mn-cs"/>
        </a:defRPr>
      </a:lvl1pPr>
      <a:lvl2pPr marL="450850" indent="-180975" algn="l" defTabSz="695325" rtl="0" eaLnBrk="0" fontAlgn="base" hangingPunct="0">
        <a:spcBef>
          <a:spcPct val="0"/>
        </a:spcBef>
        <a:spcAft>
          <a:spcPct val="20000"/>
        </a:spcAft>
        <a:buChar char="•"/>
        <a:tabLst>
          <a:tab pos="450850" algn="l"/>
          <a:tab pos="722313" algn="l"/>
          <a:tab pos="1074738" algn="l"/>
          <a:tab pos="1427163" algn="l"/>
          <a:tab pos="1700213" algn="l"/>
        </a:tabLst>
        <a:defRPr sz="2400">
          <a:solidFill>
            <a:schemeClr val="tx2"/>
          </a:solidFill>
          <a:latin typeface="+mn-lt"/>
          <a:ea typeface="Arial" charset="0"/>
          <a:cs typeface="+mn-cs"/>
        </a:defRPr>
      </a:lvl2pPr>
      <a:lvl3pPr marL="903288" indent="-174625" algn="l" defTabSz="695325" rtl="0" eaLnBrk="0" fontAlgn="base" hangingPunct="0">
        <a:spcBef>
          <a:spcPct val="0"/>
        </a:spcBef>
        <a:spcAft>
          <a:spcPct val="20000"/>
        </a:spcAft>
        <a:buFont typeface="Arial" charset="0"/>
        <a:buChar char="-"/>
        <a:tabLst>
          <a:tab pos="450850" algn="l"/>
          <a:tab pos="722313" algn="l"/>
          <a:tab pos="1074738" algn="l"/>
          <a:tab pos="1427163" algn="l"/>
          <a:tab pos="1700213" algn="l"/>
        </a:tabLst>
        <a:defRPr sz="2400">
          <a:solidFill>
            <a:schemeClr val="tx2"/>
          </a:solidFill>
          <a:latin typeface="+mn-lt"/>
          <a:ea typeface="Arial" charset="0"/>
          <a:cs typeface="+mn-cs"/>
        </a:defRPr>
      </a:lvl3pPr>
      <a:lvl4pPr marL="1255713" indent="-173038" algn="l" defTabSz="695325" rtl="0" eaLnBrk="0" fontAlgn="base" hangingPunct="0">
        <a:spcBef>
          <a:spcPct val="0"/>
        </a:spcBef>
        <a:spcAft>
          <a:spcPct val="20000"/>
        </a:spcAft>
        <a:buChar char="•"/>
        <a:tabLst>
          <a:tab pos="450850" algn="l"/>
          <a:tab pos="722313" algn="l"/>
          <a:tab pos="1074738" algn="l"/>
          <a:tab pos="1427163" algn="l"/>
          <a:tab pos="1700213" algn="l"/>
        </a:tabLst>
        <a:defRPr sz="2400">
          <a:solidFill>
            <a:schemeClr val="tx2"/>
          </a:solidFill>
          <a:latin typeface="+mn-lt"/>
          <a:ea typeface="Arial" charset="0"/>
          <a:cs typeface="+mn-cs"/>
        </a:defRPr>
      </a:lvl4pPr>
      <a:lvl5pPr marL="1616075" indent="-180975" algn="l" defTabSz="695325" rtl="0" eaLnBrk="0" fontAlgn="base" hangingPunct="0">
        <a:spcBef>
          <a:spcPct val="0"/>
        </a:spcBef>
        <a:spcAft>
          <a:spcPct val="20000"/>
        </a:spcAft>
        <a:buFont typeface="Arial" charset="0"/>
        <a:buChar char="-"/>
        <a:tabLst>
          <a:tab pos="450850" algn="l"/>
          <a:tab pos="722313" algn="l"/>
          <a:tab pos="1074738" algn="l"/>
          <a:tab pos="1427163" algn="l"/>
          <a:tab pos="1700213" algn="l"/>
        </a:tabLst>
        <a:defRPr sz="2400">
          <a:solidFill>
            <a:schemeClr val="tx2"/>
          </a:solidFill>
          <a:latin typeface="+mn-lt"/>
          <a:ea typeface="Arial" charset="0"/>
          <a:cs typeface="+mn-cs"/>
        </a:defRPr>
      </a:lvl5pPr>
      <a:lvl6pPr marL="2073275" indent="-180975" algn="l" defTabSz="695325" rtl="0" fontAlgn="base">
        <a:spcBef>
          <a:spcPct val="0"/>
        </a:spcBef>
        <a:spcAft>
          <a:spcPct val="20000"/>
        </a:spcAft>
        <a:buFont typeface="Arial" charset="0"/>
        <a:buChar char="-"/>
        <a:tabLst>
          <a:tab pos="450850" algn="l"/>
          <a:tab pos="722313" algn="l"/>
          <a:tab pos="1074738" algn="l"/>
          <a:tab pos="1427163" algn="l"/>
          <a:tab pos="1700213" algn="l"/>
        </a:tabLst>
        <a:defRPr sz="2400">
          <a:solidFill>
            <a:schemeClr val="tx2"/>
          </a:solidFill>
          <a:latin typeface="+mn-lt"/>
          <a:cs typeface="+mn-cs"/>
        </a:defRPr>
      </a:lvl6pPr>
      <a:lvl7pPr marL="2530475" indent="-180975" algn="l" defTabSz="695325" rtl="0" fontAlgn="base">
        <a:spcBef>
          <a:spcPct val="0"/>
        </a:spcBef>
        <a:spcAft>
          <a:spcPct val="20000"/>
        </a:spcAft>
        <a:buFont typeface="Arial" charset="0"/>
        <a:buChar char="-"/>
        <a:tabLst>
          <a:tab pos="450850" algn="l"/>
          <a:tab pos="722313" algn="l"/>
          <a:tab pos="1074738" algn="l"/>
          <a:tab pos="1427163" algn="l"/>
          <a:tab pos="1700213" algn="l"/>
        </a:tabLst>
        <a:defRPr sz="2400">
          <a:solidFill>
            <a:schemeClr val="tx2"/>
          </a:solidFill>
          <a:latin typeface="+mn-lt"/>
          <a:cs typeface="+mn-cs"/>
        </a:defRPr>
      </a:lvl7pPr>
      <a:lvl8pPr marL="2987675" indent="-180975" algn="l" defTabSz="695325" rtl="0" fontAlgn="base">
        <a:spcBef>
          <a:spcPct val="0"/>
        </a:spcBef>
        <a:spcAft>
          <a:spcPct val="20000"/>
        </a:spcAft>
        <a:buFont typeface="Arial" charset="0"/>
        <a:buChar char="-"/>
        <a:tabLst>
          <a:tab pos="450850" algn="l"/>
          <a:tab pos="722313" algn="l"/>
          <a:tab pos="1074738" algn="l"/>
          <a:tab pos="1427163" algn="l"/>
          <a:tab pos="1700213" algn="l"/>
        </a:tabLst>
        <a:defRPr sz="2400">
          <a:solidFill>
            <a:schemeClr val="tx2"/>
          </a:solidFill>
          <a:latin typeface="+mn-lt"/>
          <a:cs typeface="+mn-cs"/>
        </a:defRPr>
      </a:lvl8pPr>
      <a:lvl9pPr marL="3444875" indent="-180975" algn="l" defTabSz="695325" rtl="0" fontAlgn="base">
        <a:spcBef>
          <a:spcPct val="0"/>
        </a:spcBef>
        <a:spcAft>
          <a:spcPct val="20000"/>
        </a:spcAft>
        <a:buFont typeface="Arial" charset="0"/>
        <a:buChar char="-"/>
        <a:tabLst>
          <a:tab pos="450850" algn="l"/>
          <a:tab pos="722313" algn="l"/>
          <a:tab pos="1074738" algn="l"/>
          <a:tab pos="1427163" algn="l"/>
          <a:tab pos="1700213" algn="l"/>
        </a:tabLst>
        <a:defRPr sz="2400">
          <a:solidFill>
            <a:schemeClr val="tx2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071F50C-3191-4C2A-A1CA-13F71F00B5C3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10/24/14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AAD75A5-0D97-45EB-A30F-F255A37B569B}" type="slidenum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9561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96100" y="6526213"/>
            <a:ext cx="2105025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buSzTx/>
              <a:defRPr sz="1100">
                <a:solidFill>
                  <a:schemeClr val="tx2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3DA8D5"/>
              </a:solidFill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5413" y="608013"/>
            <a:ext cx="8859837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763" y="1752600"/>
            <a:ext cx="8869362" cy="433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styles, Click to edit Master text styles,Click to edit Master text styles.</a:t>
            </a:r>
          </a:p>
          <a:p>
            <a:pPr lvl="1"/>
            <a:r>
              <a:rPr lang="en-GB"/>
              <a:t>Second level, Click to edit Master text stylesClick </a:t>
            </a:r>
            <a:br>
              <a:rPr lang="en-GB"/>
            </a:br>
            <a:r>
              <a:rPr lang="en-GB"/>
              <a:t>to edit Master text styles.</a:t>
            </a:r>
          </a:p>
          <a:p>
            <a:pPr lvl="2"/>
            <a:r>
              <a:rPr lang="en-GB"/>
              <a:t>Third level, Click to edit Master text stylesClick </a:t>
            </a:r>
            <a:br>
              <a:rPr lang="en-GB"/>
            </a:br>
            <a:r>
              <a:rPr lang="en-GB"/>
              <a:t>to edit Master text styles.</a:t>
            </a:r>
          </a:p>
          <a:p>
            <a:pPr lvl="3"/>
            <a:r>
              <a:rPr lang="en-GB"/>
              <a:t>Fourth level, Click to edit Master text stylesClick </a:t>
            </a:r>
            <a:br>
              <a:rPr lang="en-GB"/>
            </a:br>
            <a:r>
              <a:rPr lang="en-GB"/>
              <a:t>to edit Master text styles.</a:t>
            </a:r>
          </a:p>
          <a:p>
            <a:pPr lvl="4"/>
            <a:r>
              <a:rPr lang="en-GB"/>
              <a:t>Fifth level, Click to edit Master text stylesClick </a:t>
            </a:r>
            <a:br>
              <a:rPr lang="en-GB"/>
            </a:br>
            <a:r>
              <a:rPr lang="en-GB"/>
              <a:t>to edit Master text styles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6050" y="6335713"/>
            <a:ext cx="2101850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0" numCol="1" anchor="b" anchorCtr="0" compatLnSpc="1">
            <a:prstTxWarp prst="textNoShape">
              <a:avLst/>
            </a:prstTxWarp>
          </a:bodyPr>
          <a:lstStyle>
            <a:lvl1pPr>
              <a:buSzTx/>
              <a:defRPr sz="1100">
                <a:solidFill>
                  <a:schemeClr val="tx2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solidFill>
                  <a:srgbClr val="3DA8D5"/>
                </a:solidFill>
              </a:rPr>
              <a:t>&lt;footer&gt;</a:t>
            </a:r>
          </a:p>
        </p:txBody>
      </p:sp>
    </p:spTree>
    <p:extLst>
      <p:ext uri="{BB962C8B-B14F-4D97-AF65-F5344CB8AC3E}">
        <p14:creationId xmlns:p14="http://schemas.microsoft.com/office/powerpoint/2010/main" val="1495379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  <p:sldLayoutId id="2147483922" r:id="rId12"/>
    <p:sldLayoutId id="2147483923" r:id="rId13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folHlink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folHlink"/>
          </a:solidFill>
          <a:latin typeface="Arial" pitchFamily="34" charset="0"/>
          <a:ea typeface="ＭＳ Ｐゴシック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folHlink"/>
          </a:solidFill>
          <a:latin typeface="Arial" pitchFamily="34" charset="0"/>
          <a:ea typeface="ＭＳ Ｐゴシック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folHlink"/>
          </a:solidFill>
          <a:latin typeface="Arial" pitchFamily="34" charset="0"/>
          <a:ea typeface="ＭＳ Ｐゴシック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folHlink"/>
          </a:solidFill>
          <a:latin typeface="Arial" pitchFamily="34" charset="0"/>
          <a:ea typeface="ＭＳ Ｐゴシック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folHlink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folHlink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folHlink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folHlink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defTabSz="695325" rtl="0" eaLnBrk="0" fontAlgn="base" hangingPunct="0">
        <a:spcBef>
          <a:spcPct val="20000"/>
        </a:spcBef>
        <a:spcAft>
          <a:spcPct val="20000"/>
        </a:spcAft>
        <a:buSzPct val="90000"/>
        <a:buFont typeface="Arial" charset="0"/>
        <a:tabLst>
          <a:tab pos="450850" algn="l"/>
          <a:tab pos="722313" algn="l"/>
          <a:tab pos="1074738" algn="l"/>
          <a:tab pos="1427163" algn="l"/>
          <a:tab pos="1700213" algn="l"/>
        </a:tabLst>
        <a:defRPr sz="2400">
          <a:solidFill>
            <a:schemeClr val="tx2"/>
          </a:solidFill>
          <a:latin typeface="+mn-lt"/>
          <a:ea typeface="ＭＳ Ｐゴシック" charset="0"/>
          <a:cs typeface="+mn-cs"/>
        </a:defRPr>
      </a:lvl1pPr>
      <a:lvl2pPr marL="450850" indent="-180975" algn="l" defTabSz="695325" rtl="0" eaLnBrk="0" fontAlgn="base" hangingPunct="0">
        <a:spcBef>
          <a:spcPct val="0"/>
        </a:spcBef>
        <a:spcAft>
          <a:spcPct val="20000"/>
        </a:spcAft>
        <a:buChar char="•"/>
        <a:tabLst>
          <a:tab pos="450850" algn="l"/>
          <a:tab pos="722313" algn="l"/>
          <a:tab pos="1074738" algn="l"/>
          <a:tab pos="1427163" algn="l"/>
          <a:tab pos="1700213" algn="l"/>
        </a:tabLst>
        <a:defRPr sz="2400">
          <a:solidFill>
            <a:schemeClr val="tx2"/>
          </a:solidFill>
          <a:latin typeface="+mn-lt"/>
          <a:ea typeface="Arial" charset="0"/>
          <a:cs typeface="+mn-cs"/>
        </a:defRPr>
      </a:lvl2pPr>
      <a:lvl3pPr marL="903288" indent="-174625" algn="l" defTabSz="695325" rtl="0" eaLnBrk="0" fontAlgn="base" hangingPunct="0">
        <a:spcBef>
          <a:spcPct val="0"/>
        </a:spcBef>
        <a:spcAft>
          <a:spcPct val="20000"/>
        </a:spcAft>
        <a:buFont typeface="Arial" charset="0"/>
        <a:buChar char="-"/>
        <a:tabLst>
          <a:tab pos="450850" algn="l"/>
          <a:tab pos="722313" algn="l"/>
          <a:tab pos="1074738" algn="l"/>
          <a:tab pos="1427163" algn="l"/>
          <a:tab pos="1700213" algn="l"/>
        </a:tabLst>
        <a:defRPr sz="2400">
          <a:solidFill>
            <a:schemeClr val="tx2"/>
          </a:solidFill>
          <a:latin typeface="+mn-lt"/>
          <a:ea typeface="Arial" charset="0"/>
          <a:cs typeface="+mn-cs"/>
        </a:defRPr>
      </a:lvl3pPr>
      <a:lvl4pPr marL="1255713" indent="-173038" algn="l" defTabSz="695325" rtl="0" eaLnBrk="0" fontAlgn="base" hangingPunct="0">
        <a:spcBef>
          <a:spcPct val="0"/>
        </a:spcBef>
        <a:spcAft>
          <a:spcPct val="20000"/>
        </a:spcAft>
        <a:buChar char="•"/>
        <a:tabLst>
          <a:tab pos="450850" algn="l"/>
          <a:tab pos="722313" algn="l"/>
          <a:tab pos="1074738" algn="l"/>
          <a:tab pos="1427163" algn="l"/>
          <a:tab pos="1700213" algn="l"/>
        </a:tabLst>
        <a:defRPr sz="2400">
          <a:solidFill>
            <a:schemeClr val="tx2"/>
          </a:solidFill>
          <a:latin typeface="+mn-lt"/>
          <a:ea typeface="Arial" charset="0"/>
          <a:cs typeface="+mn-cs"/>
        </a:defRPr>
      </a:lvl4pPr>
      <a:lvl5pPr marL="1616075" indent="-180975" algn="l" defTabSz="695325" rtl="0" eaLnBrk="0" fontAlgn="base" hangingPunct="0">
        <a:spcBef>
          <a:spcPct val="0"/>
        </a:spcBef>
        <a:spcAft>
          <a:spcPct val="20000"/>
        </a:spcAft>
        <a:buFont typeface="Arial" charset="0"/>
        <a:buChar char="-"/>
        <a:tabLst>
          <a:tab pos="450850" algn="l"/>
          <a:tab pos="722313" algn="l"/>
          <a:tab pos="1074738" algn="l"/>
          <a:tab pos="1427163" algn="l"/>
          <a:tab pos="1700213" algn="l"/>
        </a:tabLst>
        <a:defRPr sz="2400">
          <a:solidFill>
            <a:schemeClr val="tx2"/>
          </a:solidFill>
          <a:latin typeface="+mn-lt"/>
          <a:ea typeface="Arial" charset="0"/>
          <a:cs typeface="+mn-cs"/>
        </a:defRPr>
      </a:lvl5pPr>
      <a:lvl6pPr marL="2073275" indent="-180975" algn="l" defTabSz="695325" rtl="0" fontAlgn="base">
        <a:spcBef>
          <a:spcPct val="0"/>
        </a:spcBef>
        <a:spcAft>
          <a:spcPct val="20000"/>
        </a:spcAft>
        <a:buFont typeface="Arial" pitchFamily="34" charset="0"/>
        <a:buChar char="-"/>
        <a:tabLst>
          <a:tab pos="450850" algn="l"/>
          <a:tab pos="722313" algn="l"/>
          <a:tab pos="1074738" algn="l"/>
          <a:tab pos="1427163" algn="l"/>
          <a:tab pos="1700213" algn="l"/>
        </a:tabLst>
        <a:defRPr sz="2400">
          <a:solidFill>
            <a:schemeClr val="tx2"/>
          </a:solidFill>
          <a:latin typeface="+mn-lt"/>
          <a:cs typeface="+mn-cs"/>
        </a:defRPr>
      </a:lvl6pPr>
      <a:lvl7pPr marL="2530475" indent="-180975" algn="l" defTabSz="695325" rtl="0" fontAlgn="base">
        <a:spcBef>
          <a:spcPct val="0"/>
        </a:spcBef>
        <a:spcAft>
          <a:spcPct val="20000"/>
        </a:spcAft>
        <a:buFont typeface="Arial" pitchFamily="34" charset="0"/>
        <a:buChar char="-"/>
        <a:tabLst>
          <a:tab pos="450850" algn="l"/>
          <a:tab pos="722313" algn="l"/>
          <a:tab pos="1074738" algn="l"/>
          <a:tab pos="1427163" algn="l"/>
          <a:tab pos="1700213" algn="l"/>
        </a:tabLst>
        <a:defRPr sz="2400">
          <a:solidFill>
            <a:schemeClr val="tx2"/>
          </a:solidFill>
          <a:latin typeface="+mn-lt"/>
          <a:cs typeface="+mn-cs"/>
        </a:defRPr>
      </a:lvl7pPr>
      <a:lvl8pPr marL="2987675" indent="-180975" algn="l" defTabSz="695325" rtl="0" fontAlgn="base">
        <a:spcBef>
          <a:spcPct val="0"/>
        </a:spcBef>
        <a:spcAft>
          <a:spcPct val="20000"/>
        </a:spcAft>
        <a:buFont typeface="Arial" pitchFamily="34" charset="0"/>
        <a:buChar char="-"/>
        <a:tabLst>
          <a:tab pos="450850" algn="l"/>
          <a:tab pos="722313" algn="l"/>
          <a:tab pos="1074738" algn="l"/>
          <a:tab pos="1427163" algn="l"/>
          <a:tab pos="1700213" algn="l"/>
        </a:tabLst>
        <a:defRPr sz="2400">
          <a:solidFill>
            <a:schemeClr val="tx2"/>
          </a:solidFill>
          <a:latin typeface="+mn-lt"/>
          <a:cs typeface="+mn-cs"/>
        </a:defRPr>
      </a:lvl8pPr>
      <a:lvl9pPr marL="3444875" indent="-180975" algn="l" defTabSz="695325" rtl="0" fontAlgn="base">
        <a:spcBef>
          <a:spcPct val="0"/>
        </a:spcBef>
        <a:spcAft>
          <a:spcPct val="20000"/>
        </a:spcAft>
        <a:buFont typeface="Arial" pitchFamily="34" charset="0"/>
        <a:buChar char="-"/>
        <a:tabLst>
          <a:tab pos="450850" algn="l"/>
          <a:tab pos="722313" algn="l"/>
          <a:tab pos="1074738" algn="l"/>
          <a:tab pos="1427163" algn="l"/>
          <a:tab pos="1700213" algn="l"/>
        </a:tabLst>
        <a:defRPr sz="2400">
          <a:solidFill>
            <a:schemeClr val="tx2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F55E8-2989-5241-AF8D-9EC31D5EA66F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E0C2DF-9022-7943-B057-7835B8E4231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6183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  <p:sldLayoutId id="2147483936" r:id="rId12"/>
    <p:sldLayoutId id="2147483937" r:id="rId13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96104" y="6526221"/>
            <a:ext cx="2105025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buSzTx/>
              <a:defRPr sz="1100">
                <a:solidFill>
                  <a:srgbClr val="3DA8D5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5417" y="608021"/>
            <a:ext cx="8859837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763" y="1752603"/>
            <a:ext cx="8869362" cy="433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styles, Click to edit Master text styles,Click to edit Master text styles.</a:t>
            </a:r>
          </a:p>
          <a:p>
            <a:pPr lvl="1"/>
            <a:r>
              <a:rPr lang="en-GB"/>
              <a:t>Second level, Click to edit Master text stylesClick </a:t>
            </a:r>
            <a:br>
              <a:rPr lang="en-GB"/>
            </a:br>
            <a:r>
              <a:rPr lang="en-GB"/>
              <a:t>to edit Master text styles.</a:t>
            </a:r>
          </a:p>
          <a:p>
            <a:pPr lvl="2"/>
            <a:r>
              <a:rPr lang="en-GB"/>
              <a:t>Third level, Click to edit Master text stylesClick </a:t>
            </a:r>
            <a:br>
              <a:rPr lang="en-GB"/>
            </a:br>
            <a:r>
              <a:rPr lang="en-GB"/>
              <a:t>to edit Master text styles.</a:t>
            </a:r>
          </a:p>
          <a:p>
            <a:pPr lvl="3"/>
            <a:r>
              <a:rPr lang="en-GB"/>
              <a:t>Fourth level, Click to edit Master text stylesClick </a:t>
            </a:r>
            <a:br>
              <a:rPr lang="en-GB"/>
            </a:br>
            <a:r>
              <a:rPr lang="en-GB"/>
              <a:t>to edit Master text styles.</a:t>
            </a:r>
          </a:p>
          <a:p>
            <a:pPr lvl="4"/>
            <a:r>
              <a:rPr lang="en-GB"/>
              <a:t>Fifth level, Click to edit Master text stylesClick </a:t>
            </a:r>
            <a:br>
              <a:rPr lang="en-GB"/>
            </a:br>
            <a:r>
              <a:rPr lang="en-GB"/>
              <a:t>to edit Master text styles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6050" y="6335721"/>
            <a:ext cx="2101850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0" numCol="1" anchor="b" anchorCtr="0" compatLnSpc="1">
            <a:prstTxWarp prst="textNoShape">
              <a:avLst/>
            </a:prstTxWarp>
          </a:bodyPr>
          <a:lstStyle>
            <a:lvl1pPr>
              <a:buSzTx/>
              <a:defRPr sz="1100">
                <a:solidFill>
                  <a:srgbClr val="3DA8D5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&lt;footer&gt;</a:t>
            </a:r>
          </a:p>
        </p:txBody>
      </p:sp>
    </p:spTree>
    <p:extLst>
      <p:ext uri="{BB962C8B-B14F-4D97-AF65-F5344CB8AC3E}">
        <p14:creationId xmlns:p14="http://schemas.microsoft.com/office/powerpoint/2010/main" val="1286474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  <p:sldLayoutId id="2147483950" r:id="rId12"/>
    <p:sldLayoutId id="2147483951" r:id="rId13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folHlink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folHlink"/>
          </a:solidFill>
          <a:latin typeface="Arial" pitchFamily="34" charset="0"/>
          <a:ea typeface="ＭＳ Ｐゴシック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folHlink"/>
          </a:solidFill>
          <a:latin typeface="Arial" pitchFamily="34" charset="0"/>
          <a:ea typeface="ＭＳ Ｐゴシック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folHlink"/>
          </a:solidFill>
          <a:latin typeface="Arial" pitchFamily="34" charset="0"/>
          <a:ea typeface="ＭＳ Ｐゴシック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folHlink"/>
          </a:solidFill>
          <a:latin typeface="Arial" pitchFamily="34" charset="0"/>
          <a:ea typeface="ＭＳ Ｐゴシック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folHlink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folHlink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folHlink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folHlink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defTabSz="695325" rtl="0" eaLnBrk="0" fontAlgn="base" hangingPunct="0">
        <a:spcBef>
          <a:spcPct val="20000"/>
        </a:spcBef>
        <a:spcAft>
          <a:spcPct val="20000"/>
        </a:spcAft>
        <a:buSzPct val="90000"/>
        <a:buFont typeface="Arial" charset="0"/>
        <a:tabLst>
          <a:tab pos="450850" algn="l"/>
          <a:tab pos="722313" algn="l"/>
          <a:tab pos="1074738" algn="l"/>
          <a:tab pos="1427163" algn="l"/>
          <a:tab pos="1700213" algn="l"/>
        </a:tabLst>
        <a:defRPr sz="2400">
          <a:solidFill>
            <a:schemeClr val="tx2"/>
          </a:solidFill>
          <a:latin typeface="+mn-lt"/>
          <a:ea typeface="ＭＳ Ｐゴシック" charset="0"/>
          <a:cs typeface="+mn-cs"/>
        </a:defRPr>
      </a:lvl1pPr>
      <a:lvl2pPr marL="450850" indent="-180975" algn="l" defTabSz="695325" rtl="0" eaLnBrk="0" fontAlgn="base" hangingPunct="0">
        <a:spcBef>
          <a:spcPct val="0"/>
        </a:spcBef>
        <a:spcAft>
          <a:spcPct val="20000"/>
        </a:spcAft>
        <a:buChar char="•"/>
        <a:tabLst>
          <a:tab pos="450850" algn="l"/>
          <a:tab pos="722313" algn="l"/>
          <a:tab pos="1074738" algn="l"/>
          <a:tab pos="1427163" algn="l"/>
          <a:tab pos="1700213" algn="l"/>
        </a:tabLst>
        <a:defRPr sz="2400">
          <a:solidFill>
            <a:schemeClr val="tx2"/>
          </a:solidFill>
          <a:latin typeface="+mn-lt"/>
          <a:ea typeface="Arial" pitchFamily="-1" charset="0"/>
          <a:cs typeface="+mn-cs"/>
        </a:defRPr>
      </a:lvl2pPr>
      <a:lvl3pPr marL="903288" indent="-174625" algn="l" defTabSz="695325" rtl="0" eaLnBrk="0" fontAlgn="base" hangingPunct="0">
        <a:spcBef>
          <a:spcPct val="0"/>
        </a:spcBef>
        <a:spcAft>
          <a:spcPct val="20000"/>
        </a:spcAft>
        <a:buFont typeface="Arial" charset="0"/>
        <a:buChar char="-"/>
        <a:tabLst>
          <a:tab pos="450850" algn="l"/>
          <a:tab pos="722313" algn="l"/>
          <a:tab pos="1074738" algn="l"/>
          <a:tab pos="1427163" algn="l"/>
          <a:tab pos="1700213" algn="l"/>
        </a:tabLst>
        <a:defRPr sz="2400">
          <a:solidFill>
            <a:schemeClr val="tx2"/>
          </a:solidFill>
          <a:latin typeface="+mn-lt"/>
          <a:ea typeface="Arial" pitchFamily="-1" charset="0"/>
          <a:cs typeface="+mn-cs"/>
        </a:defRPr>
      </a:lvl3pPr>
      <a:lvl4pPr marL="1255713" indent="-173038" algn="l" defTabSz="695325" rtl="0" eaLnBrk="0" fontAlgn="base" hangingPunct="0">
        <a:spcBef>
          <a:spcPct val="0"/>
        </a:spcBef>
        <a:spcAft>
          <a:spcPct val="20000"/>
        </a:spcAft>
        <a:buChar char="•"/>
        <a:tabLst>
          <a:tab pos="450850" algn="l"/>
          <a:tab pos="722313" algn="l"/>
          <a:tab pos="1074738" algn="l"/>
          <a:tab pos="1427163" algn="l"/>
          <a:tab pos="1700213" algn="l"/>
        </a:tabLst>
        <a:defRPr sz="2400">
          <a:solidFill>
            <a:schemeClr val="tx2"/>
          </a:solidFill>
          <a:latin typeface="+mn-lt"/>
          <a:ea typeface="Arial" pitchFamily="-1" charset="0"/>
          <a:cs typeface="+mn-cs"/>
        </a:defRPr>
      </a:lvl4pPr>
      <a:lvl5pPr marL="1616075" indent="-180975" algn="l" defTabSz="695325" rtl="0" eaLnBrk="0" fontAlgn="base" hangingPunct="0">
        <a:spcBef>
          <a:spcPct val="0"/>
        </a:spcBef>
        <a:spcAft>
          <a:spcPct val="20000"/>
        </a:spcAft>
        <a:buFont typeface="Arial" charset="0"/>
        <a:buChar char="-"/>
        <a:tabLst>
          <a:tab pos="450850" algn="l"/>
          <a:tab pos="722313" algn="l"/>
          <a:tab pos="1074738" algn="l"/>
          <a:tab pos="1427163" algn="l"/>
          <a:tab pos="1700213" algn="l"/>
        </a:tabLst>
        <a:defRPr sz="2400">
          <a:solidFill>
            <a:schemeClr val="tx2"/>
          </a:solidFill>
          <a:latin typeface="+mn-lt"/>
          <a:ea typeface="Arial" pitchFamily="-1" charset="0"/>
          <a:cs typeface="+mn-cs"/>
        </a:defRPr>
      </a:lvl5pPr>
      <a:lvl6pPr marL="2073275" indent="-180975" algn="l" defTabSz="695325" rtl="0" fontAlgn="base">
        <a:spcBef>
          <a:spcPct val="0"/>
        </a:spcBef>
        <a:spcAft>
          <a:spcPct val="20000"/>
        </a:spcAft>
        <a:buFont typeface="Arial" pitchFamily="34" charset="0"/>
        <a:buChar char="-"/>
        <a:tabLst>
          <a:tab pos="450850" algn="l"/>
          <a:tab pos="722313" algn="l"/>
          <a:tab pos="1074738" algn="l"/>
          <a:tab pos="1427163" algn="l"/>
          <a:tab pos="1700213" algn="l"/>
        </a:tabLst>
        <a:defRPr sz="2400">
          <a:solidFill>
            <a:schemeClr val="tx2"/>
          </a:solidFill>
          <a:latin typeface="+mn-lt"/>
          <a:cs typeface="+mn-cs"/>
        </a:defRPr>
      </a:lvl6pPr>
      <a:lvl7pPr marL="2530475" indent="-180975" algn="l" defTabSz="695325" rtl="0" fontAlgn="base">
        <a:spcBef>
          <a:spcPct val="0"/>
        </a:spcBef>
        <a:spcAft>
          <a:spcPct val="20000"/>
        </a:spcAft>
        <a:buFont typeface="Arial" pitchFamily="34" charset="0"/>
        <a:buChar char="-"/>
        <a:tabLst>
          <a:tab pos="450850" algn="l"/>
          <a:tab pos="722313" algn="l"/>
          <a:tab pos="1074738" algn="l"/>
          <a:tab pos="1427163" algn="l"/>
          <a:tab pos="1700213" algn="l"/>
        </a:tabLst>
        <a:defRPr sz="2400">
          <a:solidFill>
            <a:schemeClr val="tx2"/>
          </a:solidFill>
          <a:latin typeface="+mn-lt"/>
          <a:cs typeface="+mn-cs"/>
        </a:defRPr>
      </a:lvl7pPr>
      <a:lvl8pPr marL="2987675" indent="-180975" algn="l" defTabSz="695325" rtl="0" fontAlgn="base">
        <a:spcBef>
          <a:spcPct val="0"/>
        </a:spcBef>
        <a:spcAft>
          <a:spcPct val="20000"/>
        </a:spcAft>
        <a:buFont typeface="Arial" pitchFamily="34" charset="0"/>
        <a:buChar char="-"/>
        <a:tabLst>
          <a:tab pos="450850" algn="l"/>
          <a:tab pos="722313" algn="l"/>
          <a:tab pos="1074738" algn="l"/>
          <a:tab pos="1427163" algn="l"/>
          <a:tab pos="1700213" algn="l"/>
        </a:tabLst>
        <a:defRPr sz="2400">
          <a:solidFill>
            <a:schemeClr val="tx2"/>
          </a:solidFill>
          <a:latin typeface="+mn-lt"/>
          <a:cs typeface="+mn-cs"/>
        </a:defRPr>
      </a:lvl8pPr>
      <a:lvl9pPr marL="3444875" indent="-180975" algn="l" defTabSz="695325" rtl="0" fontAlgn="base">
        <a:spcBef>
          <a:spcPct val="0"/>
        </a:spcBef>
        <a:spcAft>
          <a:spcPct val="20000"/>
        </a:spcAft>
        <a:buFont typeface="Arial" pitchFamily="34" charset="0"/>
        <a:buChar char="-"/>
        <a:tabLst>
          <a:tab pos="450850" algn="l"/>
          <a:tab pos="722313" algn="l"/>
          <a:tab pos="1074738" algn="l"/>
          <a:tab pos="1427163" algn="l"/>
          <a:tab pos="1700213" algn="l"/>
        </a:tabLst>
        <a:defRPr sz="2400">
          <a:solidFill>
            <a:schemeClr val="tx2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96100" y="6526213"/>
            <a:ext cx="2105025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buSzTx/>
              <a:defRPr sz="1100">
                <a:solidFill>
                  <a:schemeClr val="tx2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3DA8D5"/>
              </a:solidFill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5413" y="608013"/>
            <a:ext cx="8859837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763" y="1752600"/>
            <a:ext cx="8869362" cy="433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styles, Click to edit Master text styles,Click to edit Master text styles.</a:t>
            </a:r>
          </a:p>
          <a:p>
            <a:pPr lvl="1"/>
            <a:r>
              <a:rPr lang="en-GB"/>
              <a:t>Second level, Click to edit Master text stylesClick </a:t>
            </a:r>
            <a:br>
              <a:rPr lang="en-GB"/>
            </a:br>
            <a:r>
              <a:rPr lang="en-GB"/>
              <a:t>to edit Master text styles.</a:t>
            </a:r>
          </a:p>
          <a:p>
            <a:pPr lvl="2"/>
            <a:r>
              <a:rPr lang="en-GB"/>
              <a:t>Third level, Click to edit Master text stylesClick </a:t>
            </a:r>
            <a:br>
              <a:rPr lang="en-GB"/>
            </a:br>
            <a:r>
              <a:rPr lang="en-GB"/>
              <a:t>to edit Master text styles.</a:t>
            </a:r>
          </a:p>
          <a:p>
            <a:pPr lvl="3"/>
            <a:r>
              <a:rPr lang="en-GB"/>
              <a:t>Fourth level, Click to edit Master text stylesClick </a:t>
            </a:r>
            <a:br>
              <a:rPr lang="en-GB"/>
            </a:br>
            <a:r>
              <a:rPr lang="en-GB"/>
              <a:t>to edit Master text styles.</a:t>
            </a:r>
          </a:p>
          <a:p>
            <a:pPr lvl="4"/>
            <a:r>
              <a:rPr lang="en-GB"/>
              <a:t>Fifth level, Click to edit Master text stylesClick </a:t>
            </a:r>
            <a:br>
              <a:rPr lang="en-GB"/>
            </a:br>
            <a:r>
              <a:rPr lang="en-GB"/>
              <a:t>to edit Master text styles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6050" y="6335713"/>
            <a:ext cx="2101850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0" numCol="1" anchor="b" anchorCtr="0" compatLnSpc="1">
            <a:prstTxWarp prst="textNoShape">
              <a:avLst/>
            </a:prstTxWarp>
          </a:bodyPr>
          <a:lstStyle>
            <a:lvl1pPr>
              <a:buSzTx/>
              <a:defRPr sz="1100">
                <a:solidFill>
                  <a:schemeClr val="tx2"/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solidFill>
                  <a:srgbClr val="3DA8D5"/>
                </a:solidFill>
              </a:rPr>
              <a:t>&lt;footer&gt;</a:t>
            </a:r>
          </a:p>
        </p:txBody>
      </p:sp>
    </p:spTree>
    <p:extLst>
      <p:ext uri="{BB962C8B-B14F-4D97-AF65-F5344CB8AC3E}">
        <p14:creationId xmlns:p14="http://schemas.microsoft.com/office/powerpoint/2010/main" val="2037440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  <p:sldLayoutId id="2147483964" r:id="rId12"/>
    <p:sldLayoutId id="2147483965" r:id="rId13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folHlink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folHlink"/>
          </a:solidFill>
          <a:latin typeface="Arial" pitchFamily="34" charset="0"/>
          <a:ea typeface="ＭＳ Ｐゴシック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folHlink"/>
          </a:solidFill>
          <a:latin typeface="Arial" pitchFamily="34" charset="0"/>
          <a:ea typeface="ＭＳ Ｐゴシック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folHlink"/>
          </a:solidFill>
          <a:latin typeface="Arial" pitchFamily="34" charset="0"/>
          <a:ea typeface="ＭＳ Ｐゴシック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folHlink"/>
          </a:solidFill>
          <a:latin typeface="Arial" pitchFamily="34" charset="0"/>
          <a:ea typeface="ＭＳ Ｐゴシック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folHlink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folHlink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folHlink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folHlink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defTabSz="695325" rtl="0" eaLnBrk="0" fontAlgn="base" hangingPunct="0">
        <a:spcBef>
          <a:spcPct val="20000"/>
        </a:spcBef>
        <a:spcAft>
          <a:spcPct val="20000"/>
        </a:spcAft>
        <a:buSzPct val="90000"/>
        <a:buFont typeface="Arial" charset="0"/>
        <a:tabLst>
          <a:tab pos="450850" algn="l"/>
          <a:tab pos="722313" algn="l"/>
          <a:tab pos="1074738" algn="l"/>
          <a:tab pos="1427163" algn="l"/>
          <a:tab pos="1700213" algn="l"/>
        </a:tabLst>
        <a:defRPr sz="2400">
          <a:solidFill>
            <a:schemeClr val="tx2"/>
          </a:solidFill>
          <a:latin typeface="+mn-lt"/>
          <a:ea typeface="ＭＳ Ｐゴシック" charset="0"/>
          <a:cs typeface="+mn-cs"/>
        </a:defRPr>
      </a:lvl1pPr>
      <a:lvl2pPr marL="450850" indent="-180975" algn="l" defTabSz="695325" rtl="0" eaLnBrk="0" fontAlgn="base" hangingPunct="0">
        <a:spcBef>
          <a:spcPct val="0"/>
        </a:spcBef>
        <a:spcAft>
          <a:spcPct val="20000"/>
        </a:spcAft>
        <a:buChar char="•"/>
        <a:tabLst>
          <a:tab pos="450850" algn="l"/>
          <a:tab pos="722313" algn="l"/>
          <a:tab pos="1074738" algn="l"/>
          <a:tab pos="1427163" algn="l"/>
          <a:tab pos="1700213" algn="l"/>
        </a:tabLst>
        <a:defRPr sz="2400">
          <a:solidFill>
            <a:schemeClr val="tx2"/>
          </a:solidFill>
          <a:latin typeface="+mn-lt"/>
          <a:ea typeface="Arial" pitchFamily="-1" charset="0"/>
          <a:cs typeface="+mn-cs"/>
        </a:defRPr>
      </a:lvl2pPr>
      <a:lvl3pPr marL="903288" indent="-174625" algn="l" defTabSz="695325" rtl="0" eaLnBrk="0" fontAlgn="base" hangingPunct="0">
        <a:spcBef>
          <a:spcPct val="0"/>
        </a:spcBef>
        <a:spcAft>
          <a:spcPct val="20000"/>
        </a:spcAft>
        <a:buFont typeface="Arial" charset="0"/>
        <a:buChar char="-"/>
        <a:tabLst>
          <a:tab pos="450850" algn="l"/>
          <a:tab pos="722313" algn="l"/>
          <a:tab pos="1074738" algn="l"/>
          <a:tab pos="1427163" algn="l"/>
          <a:tab pos="1700213" algn="l"/>
        </a:tabLst>
        <a:defRPr sz="2400">
          <a:solidFill>
            <a:schemeClr val="tx2"/>
          </a:solidFill>
          <a:latin typeface="+mn-lt"/>
          <a:ea typeface="Arial" pitchFamily="-1" charset="0"/>
          <a:cs typeface="+mn-cs"/>
        </a:defRPr>
      </a:lvl3pPr>
      <a:lvl4pPr marL="1255713" indent="-173038" algn="l" defTabSz="695325" rtl="0" eaLnBrk="0" fontAlgn="base" hangingPunct="0">
        <a:spcBef>
          <a:spcPct val="0"/>
        </a:spcBef>
        <a:spcAft>
          <a:spcPct val="20000"/>
        </a:spcAft>
        <a:buChar char="•"/>
        <a:tabLst>
          <a:tab pos="450850" algn="l"/>
          <a:tab pos="722313" algn="l"/>
          <a:tab pos="1074738" algn="l"/>
          <a:tab pos="1427163" algn="l"/>
          <a:tab pos="1700213" algn="l"/>
        </a:tabLst>
        <a:defRPr sz="2400">
          <a:solidFill>
            <a:schemeClr val="tx2"/>
          </a:solidFill>
          <a:latin typeface="+mn-lt"/>
          <a:ea typeface="Arial" pitchFamily="-1" charset="0"/>
          <a:cs typeface="+mn-cs"/>
        </a:defRPr>
      </a:lvl4pPr>
      <a:lvl5pPr marL="1616075" indent="-180975" algn="l" defTabSz="695325" rtl="0" eaLnBrk="0" fontAlgn="base" hangingPunct="0">
        <a:spcBef>
          <a:spcPct val="0"/>
        </a:spcBef>
        <a:spcAft>
          <a:spcPct val="20000"/>
        </a:spcAft>
        <a:buFont typeface="Arial" charset="0"/>
        <a:buChar char="-"/>
        <a:tabLst>
          <a:tab pos="450850" algn="l"/>
          <a:tab pos="722313" algn="l"/>
          <a:tab pos="1074738" algn="l"/>
          <a:tab pos="1427163" algn="l"/>
          <a:tab pos="1700213" algn="l"/>
        </a:tabLst>
        <a:defRPr sz="2400">
          <a:solidFill>
            <a:schemeClr val="tx2"/>
          </a:solidFill>
          <a:latin typeface="+mn-lt"/>
          <a:ea typeface="Arial" pitchFamily="-1" charset="0"/>
          <a:cs typeface="+mn-cs"/>
        </a:defRPr>
      </a:lvl5pPr>
      <a:lvl6pPr marL="2073275" indent="-180975" algn="l" defTabSz="695325" rtl="0" fontAlgn="base">
        <a:spcBef>
          <a:spcPct val="0"/>
        </a:spcBef>
        <a:spcAft>
          <a:spcPct val="20000"/>
        </a:spcAft>
        <a:buFont typeface="Arial" pitchFamily="34" charset="0"/>
        <a:buChar char="-"/>
        <a:tabLst>
          <a:tab pos="450850" algn="l"/>
          <a:tab pos="722313" algn="l"/>
          <a:tab pos="1074738" algn="l"/>
          <a:tab pos="1427163" algn="l"/>
          <a:tab pos="1700213" algn="l"/>
        </a:tabLst>
        <a:defRPr sz="2400">
          <a:solidFill>
            <a:schemeClr val="tx2"/>
          </a:solidFill>
          <a:latin typeface="+mn-lt"/>
          <a:cs typeface="+mn-cs"/>
        </a:defRPr>
      </a:lvl6pPr>
      <a:lvl7pPr marL="2530475" indent="-180975" algn="l" defTabSz="695325" rtl="0" fontAlgn="base">
        <a:spcBef>
          <a:spcPct val="0"/>
        </a:spcBef>
        <a:spcAft>
          <a:spcPct val="20000"/>
        </a:spcAft>
        <a:buFont typeface="Arial" pitchFamily="34" charset="0"/>
        <a:buChar char="-"/>
        <a:tabLst>
          <a:tab pos="450850" algn="l"/>
          <a:tab pos="722313" algn="l"/>
          <a:tab pos="1074738" algn="l"/>
          <a:tab pos="1427163" algn="l"/>
          <a:tab pos="1700213" algn="l"/>
        </a:tabLst>
        <a:defRPr sz="2400">
          <a:solidFill>
            <a:schemeClr val="tx2"/>
          </a:solidFill>
          <a:latin typeface="+mn-lt"/>
          <a:cs typeface="+mn-cs"/>
        </a:defRPr>
      </a:lvl7pPr>
      <a:lvl8pPr marL="2987675" indent="-180975" algn="l" defTabSz="695325" rtl="0" fontAlgn="base">
        <a:spcBef>
          <a:spcPct val="0"/>
        </a:spcBef>
        <a:spcAft>
          <a:spcPct val="20000"/>
        </a:spcAft>
        <a:buFont typeface="Arial" pitchFamily="34" charset="0"/>
        <a:buChar char="-"/>
        <a:tabLst>
          <a:tab pos="450850" algn="l"/>
          <a:tab pos="722313" algn="l"/>
          <a:tab pos="1074738" algn="l"/>
          <a:tab pos="1427163" algn="l"/>
          <a:tab pos="1700213" algn="l"/>
        </a:tabLst>
        <a:defRPr sz="2400">
          <a:solidFill>
            <a:schemeClr val="tx2"/>
          </a:solidFill>
          <a:latin typeface="+mn-lt"/>
          <a:cs typeface="+mn-cs"/>
        </a:defRPr>
      </a:lvl8pPr>
      <a:lvl9pPr marL="3444875" indent="-180975" algn="l" defTabSz="695325" rtl="0" fontAlgn="base">
        <a:spcBef>
          <a:spcPct val="0"/>
        </a:spcBef>
        <a:spcAft>
          <a:spcPct val="20000"/>
        </a:spcAft>
        <a:buFont typeface="Arial" pitchFamily="34" charset="0"/>
        <a:buChar char="-"/>
        <a:tabLst>
          <a:tab pos="450850" algn="l"/>
          <a:tab pos="722313" algn="l"/>
          <a:tab pos="1074738" algn="l"/>
          <a:tab pos="1427163" algn="l"/>
          <a:tab pos="1700213" algn="l"/>
        </a:tabLst>
        <a:defRPr sz="2400">
          <a:solidFill>
            <a:schemeClr val="tx2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image" Target="../media/image4.jpeg"/><Relationship Id="rId3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ageing graceful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hoek 8"/>
          <p:cNvSpPr>
            <a:spLocks noChangeArrowheads="1"/>
          </p:cNvSpPr>
          <p:nvPr/>
        </p:nvSpPr>
        <p:spPr bwMode="auto">
          <a:xfrm>
            <a:off x="0" y="6570663"/>
            <a:ext cx="9144000" cy="287337"/>
          </a:xfrm>
          <a:prstGeom prst="rect">
            <a:avLst/>
          </a:prstGeom>
          <a:solidFill>
            <a:srgbClr val="A77A19">
              <a:alpha val="9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>
                <a:solidFill>
                  <a:srgbClr val="C0504D"/>
                </a:solidFill>
                <a:latin typeface="Calibri" charset="0"/>
                <a:cs typeface="Arial"/>
              </a:rPr>
              <a:t> </a:t>
            </a:r>
          </a:p>
        </p:txBody>
      </p:sp>
      <p:sp>
        <p:nvSpPr>
          <p:cNvPr id="4" name="Tekstvak 10"/>
          <p:cNvSpPr txBox="1">
            <a:spLocks noChangeArrowheads="1"/>
          </p:cNvSpPr>
          <p:nvPr/>
        </p:nvSpPr>
        <p:spPr bwMode="auto">
          <a:xfrm>
            <a:off x="1371600" y="6508751"/>
            <a:ext cx="64008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folHlink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folHlink"/>
                </a:solidFill>
                <a:latin typeface="Arial Narrow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folHlink"/>
                </a:solidFill>
                <a:latin typeface="Arial Narrow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folHlink"/>
                </a:solidFill>
                <a:latin typeface="Arial Narrow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folHlink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SzPct val="90000"/>
              <a:defRPr sz="2400">
                <a:solidFill>
                  <a:schemeClr val="folHlink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SzPct val="90000"/>
              <a:defRPr sz="2400">
                <a:solidFill>
                  <a:schemeClr val="folHlink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SzPct val="90000"/>
              <a:defRPr sz="2400">
                <a:solidFill>
                  <a:schemeClr val="folHlink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SzPct val="90000"/>
              <a:defRPr sz="2400">
                <a:solidFill>
                  <a:schemeClr val="folHlink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1600" i="1" dirty="0" err="1" smtClean="0">
                <a:solidFill>
                  <a:srgbClr val="FFFFFF"/>
                </a:solidFill>
                <a:latin typeface="Calibri"/>
                <a:cs typeface="Calibri"/>
              </a:rPr>
              <a:t>Abott</a:t>
            </a:r>
            <a:r>
              <a:rPr lang="en-GB" sz="1600" i="1" dirty="0" smtClean="0">
                <a:solidFill>
                  <a:srgbClr val="FFFFFF"/>
                </a:solidFill>
                <a:latin typeface="Calibri"/>
                <a:cs typeface="Calibri"/>
              </a:rPr>
              <a:t>, A. Nature 2004</a:t>
            </a:r>
            <a:r>
              <a:rPr lang="en-GB" sz="1600" i="1" dirty="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lang="en-GB" sz="1600" i="1" dirty="0" smtClean="0">
                <a:solidFill>
                  <a:srgbClr val="FFFFFF"/>
                </a:solidFill>
                <a:latin typeface="Calibri"/>
                <a:cs typeface="Calibri"/>
              </a:rPr>
              <a:t>428;116-118</a:t>
            </a:r>
            <a:r>
              <a:rPr lang="en-US" sz="1600" i="1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endParaRPr lang="en-US" sz="1600" i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952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4-10-05 at 4.02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3912" y="355600"/>
            <a:ext cx="9953512" cy="6146800"/>
          </a:xfrm>
          <a:prstGeom prst="rect">
            <a:avLst/>
          </a:prstGeom>
        </p:spPr>
      </p:pic>
      <p:pic>
        <p:nvPicPr>
          <p:cNvPr id="3" name="Picture 2" descr="Screen Shot 2014-10-19 at 9.04.5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9816"/>
            <a:ext cx="9144000" cy="4645484"/>
          </a:xfrm>
          <a:prstGeom prst="rect">
            <a:avLst/>
          </a:prstGeom>
        </p:spPr>
      </p:pic>
      <p:pic>
        <p:nvPicPr>
          <p:cNvPr id="7" name="Picture 6" descr="Screen Shot 2014-10-19 at 9.08.0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900" y="473464"/>
            <a:ext cx="3746500" cy="88543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33949" y="4422260"/>
            <a:ext cx="3318411" cy="2422438"/>
            <a:chOff x="1190562" y="546028"/>
            <a:chExt cx="7471733" cy="5158026"/>
          </a:xfrm>
        </p:grpSpPr>
        <p:sp>
          <p:nvSpPr>
            <p:cNvPr id="8" name="TextBox 7"/>
            <p:cNvSpPr txBox="1">
              <a:spLocks noChangeArrowheads="1"/>
            </p:cNvSpPr>
            <p:nvPr/>
          </p:nvSpPr>
          <p:spPr bwMode="auto">
            <a:xfrm>
              <a:off x="2917789" y="546028"/>
              <a:ext cx="3256435" cy="655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457200" eaLnBrk="0" hangingPunct="0">
                <a:defRPr sz="2400">
                  <a:solidFill>
                    <a:schemeClr val="folHlink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defRPr sz="2400">
                  <a:solidFill>
                    <a:schemeClr val="folHlink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 eaLnBrk="0" hangingPunct="0">
                <a:defRPr sz="2400">
                  <a:solidFill>
                    <a:schemeClr val="folHlink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 eaLnBrk="0" hangingPunct="0">
                <a:defRPr sz="2400">
                  <a:solidFill>
                    <a:schemeClr val="folHlink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 eaLnBrk="0" hangingPunct="0">
                <a:defRPr sz="2400">
                  <a:solidFill>
                    <a:schemeClr val="folHlink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folHlink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folHlink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folHlink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folHlink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GB" sz="1400" i="1" dirty="0">
                  <a:solidFill>
                    <a:srgbClr val="FFFFFF"/>
                  </a:solidFill>
                  <a:latin typeface="Calibri" charset="0"/>
                  <a:cs typeface="Arial" charset="0"/>
                </a:rPr>
                <a:t> </a:t>
              </a:r>
              <a:r>
                <a:rPr lang="ja-JP" altLang="en-US" sz="1400" i="1" dirty="0" smtClean="0">
                  <a:solidFill>
                    <a:srgbClr val="FFFFFF"/>
                  </a:solidFill>
                  <a:latin typeface="Calibri" charset="0"/>
                  <a:cs typeface="Arial" charset="0"/>
                </a:rPr>
                <a:t>バイタリティー</a:t>
              </a:r>
              <a:endParaRPr lang="en-GB" sz="1400" i="1" dirty="0">
                <a:solidFill>
                  <a:srgbClr val="FFFFFF"/>
                </a:solidFill>
                <a:latin typeface="Calibri" charset="0"/>
                <a:cs typeface="Arial" charset="0"/>
              </a:endParaRPr>
            </a:p>
          </p:txBody>
        </p:sp>
        <p:sp>
          <p:nvSpPr>
            <p:cNvPr id="9" name="Left-Right Arrow 3"/>
            <p:cNvSpPr/>
            <p:nvPr/>
          </p:nvSpPr>
          <p:spPr bwMode="auto">
            <a:xfrm>
              <a:off x="2607565" y="2991244"/>
              <a:ext cx="4032253" cy="983301"/>
            </a:xfrm>
            <a:prstGeom prst="leftRightArrow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400">
                <a:solidFill>
                  <a:srgbClr val="FFFFFF"/>
                </a:solidFill>
                <a:latin typeface="Calibri"/>
                <a:ea typeface="ＭＳ Ｐゴシック" pitchFamily="34" charset="-128"/>
                <a:cs typeface="Arial"/>
              </a:endParaRPr>
            </a:p>
          </p:txBody>
        </p:sp>
        <p:sp>
          <p:nvSpPr>
            <p:cNvPr id="10" name="Left-Right Arrow 4"/>
            <p:cNvSpPr>
              <a:spLocks noChangeArrowheads="1"/>
            </p:cNvSpPr>
            <p:nvPr/>
          </p:nvSpPr>
          <p:spPr bwMode="auto">
            <a:xfrm rot="16200000">
              <a:off x="2836267" y="2571475"/>
              <a:ext cx="3419477" cy="1140240"/>
            </a:xfrm>
            <a:prstGeom prst="leftRightArrow">
              <a:avLst>
                <a:gd name="adj1" fmla="val 50000"/>
                <a:gd name="adj2" fmla="val 42512"/>
              </a:avLst>
            </a:prstGeom>
            <a:noFill/>
            <a:ln w="25400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>
                <a:defRPr/>
              </a:pPr>
              <a:endParaRPr lang="en-GB" sz="1400">
                <a:solidFill>
                  <a:srgbClr val="FFFFFF"/>
                </a:solidFill>
                <a:latin typeface="Calibri"/>
                <a:cs typeface="Arial"/>
              </a:endParaRPr>
            </a:p>
          </p:txBody>
        </p:sp>
        <p:sp>
          <p:nvSpPr>
            <p:cNvPr id="11" name="TextBox 5"/>
            <p:cNvSpPr txBox="1">
              <a:spLocks noChangeArrowheads="1"/>
            </p:cNvSpPr>
            <p:nvPr/>
          </p:nvSpPr>
          <p:spPr bwMode="auto">
            <a:xfrm>
              <a:off x="1190562" y="3099409"/>
              <a:ext cx="1224285" cy="6553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ja-JP" altLang="en-US" sz="1400" i="1" dirty="0">
                  <a:solidFill>
                    <a:srgbClr val="FFFFFF"/>
                  </a:solidFill>
                  <a:latin typeface="Calibri"/>
                  <a:cs typeface="Arial"/>
                </a:rPr>
                <a:t>健康</a:t>
              </a:r>
              <a:endParaRPr lang="en-GB" sz="1400" i="1" dirty="0">
                <a:solidFill>
                  <a:srgbClr val="FFFFFF"/>
                </a:solidFill>
                <a:latin typeface="Calibri"/>
                <a:cs typeface="Arial"/>
              </a:endParaRPr>
            </a:p>
          </p:txBody>
        </p:sp>
        <p:sp>
          <p:nvSpPr>
            <p:cNvPr id="12" name="TextBox 7"/>
            <p:cNvSpPr txBox="1">
              <a:spLocks noChangeArrowheads="1"/>
            </p:cNvSpPr>
            <p:nvPr/>
          </p:nvSpPr>
          <p:spPr bwMode="auto">
            <a:xfrm>
              <a:off x="3617626" y="5048713"/>
              <a:ext cx="2032769" cy="6553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ja-JP" altLang="en-US" sz="1400" dirty="0" smtClean="0">
                  <a:solidFill>
                    <a:srgbClr val="FFFFFF"/>
                  </a:solidFill>
                  <a:latin typeface="Calibri"/>
                  <a:cs typeface="Arial"/>
                </a:rPr>
                <a:t>アパシー</a:t>
              </a:r>
              <a:endParaRPr lang="en-GB" sz="1400" dirty="0">
                <a:solidFill>
                  <a:srgbClr val="FFFFFF"/>
                </a:solidFill>
                <a:latin typeface="Calibri"/>
                <a:cs typeface="Arial"/>
              </a:endParaRPr>
            </a:p>
          </p:txBody>
        </p:sp>
        <p:sp>
          <p:nvSpPr>
            <p:cNvPr id="13" name="TextBox 5"/>
            <p:cNvSpPr txBox="1">
              <a:spLocks noChangeArrowheads="1"/>
            </p:cNvSpPr>
            <p:nvPr/>
          </p:nvSpPr>
          <p:spPr bwMode="auto">
            <a:xfrm>
              <a:off x="6250881" y="3097286"/>
              <a:ext cx="2411414" cy="6553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ja-JP" altLang="en-US" sz="1400" i="1" dirty="0" smtClean="0">
                  <a:solidFill>
                    <a:srgbClr val="FFFFFF"/>
                  </a:solidFill>
                  <a:latin typeface="Calibri"/>
                  <a:cs typeface="Arial"/>
                </a:rPr>
                <a:t>脆弱性</a:t>
              </a:r>
              <a:endParaRPr lang="en-GB" sz="1400" i="1" dirty="0">
                <a:solidFill>
                  <a:srgbClr val="FFFFFF"/>
                </a:solidFill>
                <a:latin typeface="Calibri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 bwMode="auto">
            <a:xfrm>
              <a:off x="4775620" y="3158822"/>
              <a:ext cx="1224283" cy="65534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ja-JP" altLang="en-US" sz="1400" i="1" dirty="0" smtClean="0">
                  <a:solidFill>
                    <a:srgbClr val="FFFFFF"/>
                  </a:solidFill>
                  <a:latin typeface="Calibri"/>
                  <a:cs typeface="Arial"/>
                </a:rPr>
                <a:t>加齢</a:t>
              </a:r>
              <a:endParaRPr lang="en-US" sz="1400" i="1" dirty="0">
                <a:solidFill>
                  <a:srgbClr val="FFFFFF"/>
                </a:solidFill>
                <a:latin typeface="Calibri"/>
                <a:cs typeface="Arial"/>
              </a:endParaRPr>
            </a:p>
          </p:txBody>
        </p:sp>
      </p:grpSp>
      <p:sp>
        <p:nvSpPr>
          <p:cNvPr id="15" name="Oval 14"/>
          <p:cNvSpPr/>
          <p:nvPr/>
        </p:nvSpPr>
        <p:spPr bwMode="auto">
          <a:xfrm>
            <a:off x="1035105" y="6108644"/>
            <a:ext cx="307778" cy="304800"/>
          </a:xfrm>
          <a:prstGeom prst="ellipse">
            <a:avLst/>
          </a:prstGeom>
          <a:solidFill>
            <a:srgbClr val="0D072C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3500" tIns="0" rIns="0" bIns="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buSzPct val="90000"/>
            </a:pPr>
            <a:endParaRPr lang="en-US" sz="2400" smtClean="0">
              <a:solidFill>
                <a:srgbClr val="3A49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198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5809" y="0"/>
            <a:ext cx="10287000" cy="6858000"/>
          </a:xfrm>
          <a:prstGeom prst="rect">
            <a:avLst/>
          </a:prstGeom>
        </p:spPr>
      </p:pic>
      <p:pic>
        <p:nvPicPr>
          <p:cNvPr id="4" name="Picture 3" descr="Screen Shot 2013-06-25 at 6.15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33" y="341187"/>
            <a:ext cx="1237434" cy="4386590"/>
          </a:xfrm>
          <a:prstGeom prst="rect">
            <a:avLst/>
          </a:prstGeom>
        </p:spPr>
      </p:pic>
      <p:pic>
        <p:nvPicPr>
          <p:cNvPr id="5" name="Picture Placeholder 6" descr="vitality_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" r="3854"/>
          <a:stretch>
            <a:fillRect/>
          </a:stretch>
        </p:blipFill>
        <p:spPr>
          <a:xfrm>
            <a:off x="227934" y="4692486"/>
            <a:ext cx="1237434" cy="77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0753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2B181-0EF5-B54E-B693-3D0913FBED99}" type="slidenum">
              <a:rPr lang="en-GB" smtClean="0">
                <a:solidFill>
                  <a:prstClr val="white"/>
                </a:solidFill>
                <a:latin typeface="Arial"/>
              </a:rPr>
              <a:pPr/>
              <a:t>12</a:t>
            </a:fld>
            <a:endParaRPr lang="en-GB">
              <a:solidFill>
                <a:prstClr val="white"/>
              </a:solidFill>
              <a:latin typeface="Arial"/>
            </a:endParaRPr>
          </a:p>
        </p:txBody>
      </p:sp>
      <p:sp>
        <p:nvSpPr>
          <p:cNvPr id="29" name="Rectangle 20"/>
          <p:cNvSpPr>
            <a:spLocks noChangeArrowheads="1"/>
          </p:cNvSpPr>
          <p:nvPr/>
        </p:nvSpPr>
        <p:spPr bwMode="auto">
          <a:xfrm>
            <a:off x="554038" y="-93662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3600" b="1" dirty="0" smtClean="0">
                <a:solidFill>
                  <a:srgbClr val="3A4972"/>
                </a:solidFill>
                <a:latin typeface="Calibri" charset="0"/>
                <a:ea typeface="ＭＳ Ｐゴシック" charset="0"/>
                <a:cs typeface="Arial" charset="0"/>
              </a:rPr>
              <a:t>対策のための「戦略」</a:t>
            </a:r>
            <a:endParaRPr lang="en-US" sz="3600" b="1" dirty="0" smtClean="0">
              <a:solidFill>
                <a:srgbClr val="3A4972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7" name="Curved Left Arrow 6"/>
          <p:cNvSpPr/>
          <p:nvPr/>
        </p:nvSpPr>
        <p:spPr bwMode="auto">
          <a:xfrm rot="5400000">
            <a:off x="2721769" y="3409157"/>
            <a:ext cx="1512887" cy="2051050"/>
          </a:xfrm>
          <a:prstGeom prst="curvedLef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  <a:latin typeface="Calibri" pitchFamily="34" charset="0"/>
              <a:ea typeface="ＭＳ Ｐゴシック" pitchFamily="34" charset="-128"/>
              <a:cs typeface="Arial"/>
            </a:endParaRPr>
          </a:p>
        </p:txBody>
      </p:sp>
      <p:sp>
        <p:nvSpPr>
          <p:cNvPr id="9" name="Curved Left Arrow 8"/>
          <p:cNvSpPr/>
          <p:nvPr/>
        </p:nvSpPr>
        <p:spPr bwMode="auto">
          <a:xfrm rot="2951173">
            <a:off x="5182619" y="3489626"/>
            <a:ext cx="1675413" cy="2001528"/>
          </a:xfrm>
          <a:prstGeom prst="curvedLef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nl-NL">
              <a:solidFill>
                <a:srgbClr val="000000"/>
              </a:solidFill>
              <a:latin typeface="Calibri" pitchFamily="34" charset="0"/>
              <a:ea typeface="ＭＳ Ｐゴシック" pitchFamily="34" charset="-128"/>
              <a:cs typeface="Arial"/>
            </a:endParaRPr>
          </a:p>
        </p:txBody>
      </p:sp>
      <p:sp>
        <p:nvSpPr>
          <p:cNvPr id="10" name="Notched Right Arrow 9"/>
          <p:cNvSpPr/>
          <p:nvPr/>
        </p:nvSpPr>
        <p:spPr bwMode="auto">
          <a:xfrm>
            <a:off x="723900" y="1876425"/>
            <a:ext cx="2663825" cy="2306638"/>
          </a:xfrm>
          <a:prstGeom prst="notchedRightArrow">
            <a:avLst/>
          </a:prstGeom>
          <a:solidFill>
            <a:srgbClr val="4316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2000" b="1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発見</a:t>
            </a:r>
            <a:endParaRPr lang="en-GB" sz="2000" b="1" dirty="0" smtClean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16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国際レベルのサイエンス</a:t>
            </a:r>
            <a:endParaRPr lang="en-GB" sz="1600" dirty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Left-Right Arrow 10"/>
          <p:cNvSpPr/>
          <p:nvPr/>
        </p:nvSpPr>
        <p:spPr bwMode="auto">
          <a:xfrm>
            <a:off x="3028950" y="1588182"/>
            <a:ext cx="3024188" cy="2952750"/>
          </a:xfrm>
          <a:prstGeom prst="leftRightArrow">
            <a:avLst/>
          </a:prstGeom>
          <a:solidFill>
            <a:srgbClr val="E71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2000" b="1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デザイン</a:t>
            </a:r>
            <a:endParaRPr lang="en-GB" sz="2000" b="1" dirty="0" smtClean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16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ベストプラクティス</a:t>
            </a:r>
            <a:endParaRPr lang="en-GB" sz="1600" dirty="0" smtClean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16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概念実証</a:t>
            </a:r>
            <a:endParaRPr lang="en-GB" sz="2000" b="1" dirty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TextBox 16"/>
          <p:cNvSpPr txBox="1">
            <a:spLocks noChangeArrowheads="1"/>
          </p:cNvSpPr>
          <p:nvPr/>
        </p:nvSpPr>
        <p:spPr bwMode="auto">
          <a:xfrm>
            <a:off x="2876550" y="5375312"/>
            <a:ext cx="287654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1600" b="1" dirty="0" smtClean="0">
                <a:solidFill>
                  <a:srgbClr val="43165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新たに求められる科学情報についての説明</a:t>
            </a:r>
            <a:endParaRPr lang="en-GB" sz="1600" b="1" dirty="0">
              <a:solidFill>
                <a:srgbClr val="43165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5810436" y="5364986"/>
            <a:ext cx="232391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1600" b="1" dirty="0" smtClean="0">
                <a:solidFill>
                  <a:srgbClr val="43165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社会のフィードバック</a:t>
            </a:r>
            <a:endParaRPr lang="nl-NL" sz="1600" b="1" dirty="0">
              <a:solidFill>
                <a:srgbClr val="43165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4" name="TextBox 25"/>
          <p:cNvSpPr txBox="1">
            <a:spLocks noChangeArrowheads="1"/>
          </p:cNvSpPr>
          <p:nvPr/>
        </p:nvSpPr>
        <p:spPr bwMode="auto">
          <a:xfrm>
            <a:off x="1014123" y="5365889"/>
            <a:ext cx="101181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600" b="1" dirty="0" smtClean="0">
                <a:solidFill>
                  <a:srgbClr val="43165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科学文献</a:t>
            </a:r>
            <a:endParaRPr lang="en-US" sz="1600" b="1" dirty="0">
              <a:solidFill>
                <a:srgbClr val="43165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5" name="Down Arrow 14"/>
          <p:cNvSpPr/>
          <p:nvPr/>
        </p:nvSpPr>
        <p:spPr bwMode="auto">
          <a:xfrm>
            <a:off x="1235075" y="3681413"/>
            <a:ext cx="631825" cy="1509714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nl-NL">
              <a:solidFill>
                <a:srgbClr val="FFFFFF"/>
              </a:solidFill>
              <a:latin typeface="Calibri" pitchFamily="34" charset="0"/>
              <a:ea typeface="ＭＳ Ｐゴシック" pitchFamily="34" charset="-128"/>
              <a:cs typeface="Arial"/>
            </a:endParaRPr>
          </a:p>
        </p:txBody>
      </p:sp>
      <p:sp>
        <p:nvSpPr>
          <p:cNvPr id="17" name="Notched Right Arrow 6"/>
          <p:cNvSpPr/>
          <p:nvPr/>
        </p:nvSpPr>
        <p:spPr bwMode="auto">
          <a:xfrm>
            <a:off x="5403850" y="1804988"/>
            <a:ext cx="2952750" cy="2449512"/>
          </a:xfrm>
          <a:prstGeom prst="notchedRightArrow">
            <a:avLst/>
          </a:prstGeom>
          <a:solidFill>
            <a:srgbClr val="F18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2000" b="1" dirty="0" smtClean="0">
                <a:solidFill>
                  <a:srgbClr val="FFFFFF"/>
                </a:solidFill>
                <a:latin typeface="Arial"/>
                <a:cs typeface="Arial"/>
              </a:rPr>
              <a:t>展開</a:t>
            </a:r>
            <a:endParaRPr lang="en-GB" sz="2000" b="1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16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実行</a:t>
            </a:r>
            <a:endParaRPr lang="en-GB" sz="1600" dirty="0" smtClean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488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534" y="2230000"/>
            <a:ext cx="7770384" cy="33989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4481" y="369206"/>
            <a:ext cx="81805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 smtClean="0"/>
              <a:t>健康と疾患のセルフマネジメントは非常に複雑である。</a:t>
            </a:r>
            <a:endParaRPr lang="en-US" sz="3200" dirty="0" smtClean="0"/>
          </a:p>
          <a:p>
            <a:r>
              <a:rPr lang="ja-JP" altLang="en-US" sz="2400" dirty="0" smtClean="0"/>
              <a:t>「創造的解決策」がきわめて重要である。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3199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3-08-22 at 10.08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788" y="-295360"/>
            <a:ext cx="9771874" cy="738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19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2B181-0EF5-B54E-B693-3D0913FBED99}" type="slidenum">
              <a:rPr lang="en-GB" smtClean="0">
                <a:solidFill>
                  <a:prstClr val="white"/>
                </a:solidFill>
                <a:latin typeface="Arial"/>
              </a:rPr>
              <a:pPr/>
              <a:t>15</a:t>
            </a:fld>
            <a:endParaRPr lang="en-GB">
              <a:solidFill>
                <a:prstClr val="white"/>
              </a:solidFill>
              <a:latin typeface="Arial"/>
            </a:endParaRPr>
          </a:p>
        </p:txBody>
      </p:sp>
      <p:sp>
        <p:nvSpPr>
          <p:cNvPr id="29" name="Rectangle 20"/>
          <p:cNvSpPr>
            <a:spLocks noChangeArrowheads="1"/>
          </p:cNvSpPr>
          <p:nvPr/>
        </p:nvSpPr>
        <p:spPr bwMode="auto">
          <a:xfrm>
            <a:off x="554038" y="-93662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3600" b="1" dirty="0" smtClean="0">
                <a:solidFill>
                  <a:srgbClr val="3A4972"/>
                </a:solidFill>
                <a:latin typeface="Calibri" charset="0"/>
                <a:ea typeface="ＭＳ Ｐゴシック" charset="0"/>
                <a:cs typeface="Arial" charset="0"/>
              </a:rPr>
              <a:t>ヨーロッパの「ミッション」</a:t>
            </a:r>
            <a:endParaRPr lang="en-US" sz="3600" b="1" dirty="0" smtClean="0">
              <a:solidFill>
                <a:srgbClr val="3A4972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5" name="Down Arrow 14"/>
          <p:cNvSpPr/>
          <p:nvPr/>
        </p:nvSpPr>
        <p:spPr bwMode="auto">
          <a:xfrm>
            <a:off x="1336675" y="3605213"/>
            <a:ext cx="504825" cy="938212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nl-NL">
              <a:solidFill>
                <a:srgbClr val="FFFFFF"/>
              </a:solidFill>
              <a:latin typeface="Calibri" pitchFamily="34" charset="0"/>
              <a:ea typeface="ＭＳ Ｐゴシック" pitchFamily="34" charset="-128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4038" y="4543426"/>
            <a:ext cx="4305300" cy="20065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3873500"/>
            <a:ext cx="1384300" cy="13843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138" y="1063545"/>
            <a:ext cx="3378200" cy="5461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394" y="237926"/>
            <a:ext cx="1167688" cy="97307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5200" y="2767013"/>
            <a:ext cx="3352800" cy="14224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7901" y="1103313"/>
            <a:ext cx="2628900" cy="141798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7500" y="1879600"/>
            <a:ext cx="3543300" cy="147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531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7F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6009689" y="36548"/>
            <a:ext cx="3338446" cy="2422436"/>
            <a:chOff x="1145450" y="546032"/>
            <a:chExt cx="7516845" cy="5158022"/>
          </a:xfrm>
        </p:grpSpPr>
        <p:sp>
          <p:nvSpPr>
            <p:cNvPr id="12" name="TextBox 11"/>
            <p:cNvSpPr txBox="1">
              <a:spLocks noChangeArrowheads="1"/>
            </p:cNvSpPr>
            <p:nvPr/>
          </p:nvSpPr>
          <p:spPr bwMode="auto">
            <a:xfrm>
              <a:off x="3198484" y="546032"/>
              <a:ext cx="3181200" cy="655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457200" eaLnBrk="0" hangingPunct="0">
                <a:defRPr sz="2400">
                  <a:solidFill>
                    <a:schemeClr val="folHlink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defRPr sz="2400">
                  <a:solidFill>
                    <a:schemeClr val="folHlink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 eaLnBrk="0" hangingPunct="0">
                <a:defRPr sz="2400">
                  <a:solidFill>
                    <a:schemeClr val="folHlink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 eaLnBrk="0" hangingPunct="0">
                <a:defRPr sz="2400">
                  <a:solidFill>
                    <a:schemeClr val="folHlink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 eaLnBrk="0" hangingPunct="0">
                <a:defRPr sz="2400">
                  <a:solidFill>
                    <a:schemeClr val="folHlink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folHlink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folHlink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folHlink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folHlink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GB" sz="1400" i="1" dirty="0">
                  <a:solidFill>
                    <a:srgbClr val="FFFFFF"/>
                  </a:solidFill>
                  <a:latin typeface="Calibri" charset="0"/>
                  <a:cs typeface="Arial" charset="0"/>
                </a:rPr>
                <a:t> </a:t>
              </a:r>
              <a:r>
                <a:rPr lang="ja-JP" altLang="en-US" sz="1400" i="1" dirty="0" smtClean="0">
                  <a:solidFill>
                    <a:srgbClr val="FFFFFF"/>
                  </a:solidFill>
                  <a:latin typeface="Calibri" charset="0"/>
                  <a:cs typeface="Arial" charset="0"/>
                </a:rPr>
                <a:t>バイタリティー</a:t>
              </a:r>
              <a:endParaRPr lang="en-GB" sz="1400" i="1" dirty="0">
                <a:solidFill>
                  <a:srgbClr val="FFFFFF"/>
                </a:solidFill>
                <a:latin typeface="Calibri" charset="0"/>
                <a:cs typeface="Arial" charset="0"/>
              </a:endParaRPr>
            </a:p>
          </p:txBody>
        </p:sp>
        <p:sp>
          <p:nvSpPr>
            <p:cNvPr id="13" name="Left-Right Arrow 3"/>
            <p:cNvSpPr/>
            <p:nvPr/>
          </p:nvSpPr>
          <p:spPr bwMode="auto">
            <a:xfrm>
              <a:off x="2607565" y="2991244"/>
              <a:ext cx="4032253" cy="983301"/>
            </a:xfrm>
            <a:prstGeom prst="leftRightArrow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400">
                <a:solidFill>
                  <a:srgbClr val="FFFFFF"/>
                </a:solidFill>
                <a:latin typeface="Calibri"/>
                <a:ea typeface="ＭＳ Ｐゴシック" pitchFamily="34" charset="-128"/>
                <a:cs typeface="Arial"/>
              </a:endParaRPr>
            </a:p>
          </p:txBody>
        </p:sp>
        <p:sp>
          <p:nvSpPr>
            <p:cNvPr id="14" name="Left-Right Arrow 4"/>
            <p:cNvSpPr>
              <a:spLocks noChangeArrowheads="1"/>
            </p:cNvSpPr>
            <p:nvPr/>
          </p:nvSpPr>
          <p:spPr bwMode="auto">
            <a:xfrm rot="16200000">
              <a:off x="2836267" y="2571475"/>
              <a:ext cx="3419477" cy="1140240"/>
            </a:xfrm>
            <a:prstGeom prst="leftRightArrow">
              <a:avLst>
                <a:gd name="adj1" fmla="val 50000"/>
                <a:gd name="adj2" fmla="val 42512"/>
              </a:avLst>
            </a:prstGeom>
            <a:noFill/>
            <a:ln w="57150" cmpd="sng">
              <a:solidFill>
                <a:srgbClr val="FFFF00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>
                <a:defRPr/>
              </a:pPr>
              <a:endParaRPr lang="en-GB" sz="1400">
                <a:solidFill>
                  <a:srgbClr val="FFFFFF"/>
                </a:solidFill>
                <a:latin typeface="Calibri"/>
                <a:cs typeface="Arial"/>
              </a:endParaRPr>
            </a:p>
          </p:txBody>
        </p:sp>
        <p:sp>
          <p:nvSpPr>
            <p:cNvPr id="15" name="TextBox 5"/>
            <p:cNvSpPr txBox="1">
              <a:spLocks noChangeArrowheads="1"/>
            </p:cNvSpPr>
            <p:nvPr/>
          </p:nvSpPr>
          <p:spPr bwMode="auto">
            <a:xfrm>
              <a:off x="1145450" y="3099409"/>
              <a:ext cx="1314513" cy="6553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ja-JP" altLang="en-US" sz="1400" i="1" dirty="0" smtClean="0">
                  <a:solidFill>
                    <a:srgbClr val="FFFFFF"/>
                  </a:solidFill>
                  <a:latin typeface="Calibri"/>
                  <a:cs typeface="Arial"/>
                </a:rPr>
                <a:t>健康</a:t>
              </a:r>
              <a:r>
                <a:rPr lang="en-GB" sz="1400" i="1" dirty="0" smtClean="0">
                  <a:solidFill>
                    <a:srgbClr val="FFFFFF"/>
                  </a:solidFill>
                  <a:latin typeface="Calibri"/>
                  <a:cs typeface="Arial"/>
                </a:rPr>
                <a:t> </a:t>
              </a:r>
              <a:endParaRPr lang="en-GB" sz="1400" i="1" dirty="0">
                <a:solidFill>
                  <a:srgbClr val="FFFFFF"/>
                </a:solidFill>
                <a:latin typeface="Calibri"/>
                <a:cs typeface="Arial"/>
              </a:endParaRPr>
            </a:p>
          </p:txBody>
        </p:sp>
        <p:sp>
          <p:nvSpPr>
            <p:cNvPr id="16" name="TextBox 7"/>
            <p:cNvSpPr txBox="1">
              <a:spLocks noChangeArrowheads="1"/>
            </p:cNvSpPr>
            <p:nvPr/>
          </p:nvSpPr>
          <p:spPr bwMode="auto">
            <a:xfrm>
              <a:off x="3617626" y="5048713"/>
              <a:ext cx="2032769" cy="6553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ja-JP" altLang="en-US" sz="1400" dirty="0" smtClean="0">
                  <a:solidFill>
                    <a:srgbClr val="FFFFFF"/>
                  </a:solidFill>
                  <a:latin typeface="Calibri"/>
                  <a:cs typeface="Arial"/>
                </a:rPr>
                <a:t>アパシー</a:t>
              </a:r>
              <a:endParaRPr lang="en-GB" sz="1400" dirty="0">
                <a:solidFill>
                  <a:srgbClr val="FFFFFF"/>
                </a:solidFill>
                <a:latin typeface="Calibri"/>
                <a:cs typeface="Arial"/>
              </a:endParaRPr>
            </a:p>
          </p:txBody>
        </p:sp>
        <p:sp>
          <p:nvSpPr>
            <p:cNvPr id="17" name="TextBox 5"/>
            <p:cNvSpPr txBox="1">
              <a:spLocks noChangeArrowheads="1"/>
            </p:cNvSpPr>
            <p:nvPr/>
          </p:nvSpPr>
          <p:spPr bwMode="auto">
            <a:xfrm>
              <a:off x="6250881" y="3097286"/>
              <a:ext cx="2411414" cy="6553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ja-JP" altLang="en-US" sz="1400" i="1" dirty="0" smtClean="0">
                  <a:solidFill>
                    <a:srgbClr val="FFFFFF"/>
                  </a:solidFill>
                  <a:latin typeface="Calibri"/>
                  <a:cs typeface="Arial"/>
                </a:rPr>
                <a:t>脆弱性</a:t>
              </a:r>
              <a:endParaRPr lang="en-GB" sz="1400" i="1" dirty="0">
                <a:solidFill>
                  <a:srgbClr val="FFFFFF"/>
                </a:solidFill>
                <a:latin typeface="Calibri"/>
                <a:cs typeface="Arial"/>
              </a:endParaRPr>
            </a:p>
          </p:txBody>
        </p:sp>
      </p:grpSp>
      <p:pic>
        <p:nvPicPr>
          <p:cNvPr id="20" name="Picture 19" descr="Screen Shot 2014-10-05 at 11.18.1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61085" cy="6858000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 bwMode="auto">
          <a:xfrm>
            <a:off x="8026584" y="617084"/>
            <a:ext cx="307778" cy="304800"/>
          </a:xfrm>
          <a:prstGeom prst="ellipse">
            <a:avLst/>
          </a:prstGeom>
          <a:solidFill>
            <a:schemeClr val="bg1"/>
          </a:solidFill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3500" tIns="0" rIns="0" bIns="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buSzPct val="90000"/>
            </a:pPr>
            <a:endParaRPr lang="en-US" sz="2400" smtClean="0">
              <a:solidFill>
                <a:srgbClr val="3A49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15406" y="5024112"/>
            <a:ext cx="25738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i="1" dirty="0" smtClean="0">
                <a:solidFill>
                  <a:srgbClr val="FFFFFF"/>
                </a:solidFill>
                <a:latin typeface="Arial"/>
                <a:cs typeface="Arial"/>
              </a:rPr>
              <a:t>人文科学からの学び</a:t>
            </a:r>
            <a:endParaRPr lang="en-US" sz="3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00138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2446851"/>
            <a:ext cx="8229600" cy="4131749"/>
          </a:xfrm>
        </p:spPr>
        <p:txBody>
          <a:bodyPr>
            <a:normAutofit/>
          </a:bodyPr>
          <a:lstStyle/>
          <a:p>
            <a:r>
              <a:rPr lang="ja-JP" altLang="en-US" dirty="0"/>
              <a:t>シニア（＞</a:t>
            </a:r>
            <a:r>
              <a:rPr lang="en-US" altLang="ja-JP" dirty="0"/>
              <a:t>55</a:t>
            </a:r>
            <a:r>
              <a:rPr lang="ja-JP" altLang="en-US" dirty="0"/>
              <a:t>歳）：（住み慣れた）自宅／ネイバーフッド（近隣地区）で、可能な限り健康で、アクティブに、そして安全に暮らし続けること</a:t>
            </a:r>
          </a:p>
          <a:p>
            <a:endParaRPr lang="ja-JP" altLang="en-US" dirty="0" smtClean="0"/>
          </a:p>
          <a:p>
            <a:r>
              <a:rPr lang="ja-JP" altLang="en-US" dirty="0" smtClean="0"/>
              <a:t>シニア</a:t>
            </a:r>
            <a:r>
              <a:rPr lang="ja-JP" altLang="en-US" dirty="0"/>
              <a:t>による自己組織化</a:t>
            </a:r>
          </a:p>
          <a:p>
            <a:endParaRPr lang="ja-JP" altLang="en-US" dirty="0" smtClean="0"/>
          </a:p>
          <a:p>
            <a:r>
              <a:rPr lang="ja-JP" altLang="en-US" dirty="0" smtClean="0"/>
              <a:t>住民</a:t>
            </a:r>
            <a:r>
              <a:rPr lang="en-US" altLang="ja-JP" dirty="0"/>
              <a:t>9,500</a:t>
            </a:r>
            <a:r>
              <a:rPr lang="ja-JP" altLang="en-US" dirty="0"/>
              <a:t>人と</a:t>
            </a:r>
            <a:r>
              <a:rPr lang="en-US" altLang="ja-JP" dirty="0"/>
              <a:t>65</a:t>
            </a:r>
            <a:r>
              <a:rPr lang="ja-JP" altLang="en-US" dirty="0"/>
              <a:t>歳以上シニア</a:t>
            </a:r>
            <a:r>
              <a:rPr lang="en-US" altLang="ja-JP" dirty="0"/>
              <a:t>1,600</a:t>
            </a:r>
            <a:r>
              <a:rPr lang="ja-JP" altLang="en-US" dirty="0"/>
              <a:t>人</a:t>
            </a:r>
          </a:p>
        </p:txBody>
      </p:sp>
      <p:pic>
        <p:nvPicPr>
          <p:cNvPr id="4" name="Picture 3" descr="Screen Shot 2014-10-22 at 12.27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68400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609600" y="12059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/>
              <a:t>目標設定プロジェクト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04524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89020"/>
            <a:ext cx="8229600" cy="1143000"/>
          </a:xfrm>
        </p:spPr>
        <p:txBody>
          <a:bodyPr/>
          <a:lstStyle/>
          <a:p>
            <a:r>
              <a:rPr lang="ja-JP" altLang="en-US" dirty="0" smtClean="0"/>
              <a:t>リ　ス　ト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2471721"/>
            <a:ext cx="8229600" cy="4081479"/>
          </a:xfrm>
        </p:spPr>
        <p:txBody>
          <a:bodyPr>
            <a:normAutofit lnSpcReduction="10000"/>
          </a:bodyPr>
          <a:lstStyle/>
          <a:p>
            <a:r>
              <a:rPr lang="ja-JP" altLang="en-US" dirty="0"/>
              <a:t>好ましい（サービス）サプライヤー：信頼でき、支払い可能であること</a:t>
            </a:r>
          </a:p>
          <a:p>
            <a:endParaRPr lang="ja-JP" altLang="en-US" dirty="0"/>
          </a:p>
          <a:p>
            <a:r>
              <a:rPr lang="ja-JP" altLang="en-US" dirty="0"/>
              <a:t>ホーム・ケア・プラス：在宅ケア団体と契約</a:t>
            </a:r>
          </a:p>
          <a:p>
            <a:endParaRPr lang="ja-JP" altLang="en-US" dirty="0"/>
          </a:p>
          <a:p>
            <a:r>
              <a:rPr lang="ja-JP" altLang="en-US" dirty="0"/>
              <a:t>小さなサブネイバーフッドとアクティビティサークルでの、近代的な隣人関係（ネイバーシップ）</a:t>
            </a:r>
          </a:p>
        </p:txBody>
      </p:sp>
      <p:pic>
        <p:nvPicPr>
          <p:cNvPr id="5" name="Picture 4" descr="Screen Shot 2014-10-22 at 12.27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394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222886"/>
            <a:ext cx="8229600" cy="1143000"/>
          </a:xfrm>
        </p:spPr>
        <p:txBody>
          <a:bodyPr/>
          <a:lstStyle/>
          <a:p>
            <a:r>
              <a:rPr lang="ja-JP" altLang="en-US" dirty="0" smtClean="0"/>
              <a:t>アプローチ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2340485"/>
            <a:ext cx="8229600" cy="4060315"/>
          </a:xfrm>
        </p:spPr>
        <p:txBody>
          <a:bodyPr>
            <a:normAutofit lnSpcReduction="10000"/>
          </a:bodyPr>
          <a:lstStyle/>
          <a:p>
            <a:r>
              <a:rPr lang="ja-JP" altLang="en-US" dirty="0"/>
              <a:t>正規の協同組合構造</a:t>
            </a:r>
          </a:p>
          <a:p>
            <a:endParaRPr lang="ja-JP" altLang="en-US" dirty="0"/>
          </a:p>
          <a:p>
            <a:r>
              <a:rPr lang="ja-JP" altLang="en-US" dirty="0"/>
              <a:t>有償コーディネーター：我々の窓口担当者</a:t>
            </a:r>
          </a:p>
          <a:p>
            <a:endParaRPr lang="ja-JP" altLang="en-US" dirty="0"/>
          </a:p>
          <a:p>
            <a:r>
              <a:rPr lang="ja-JP" altLang="en-US" dirty="0"/>
              <a:t>ニーズと要望のリスト</a:t>
            </a:r>
          </a:p>
          <a:p>
            <a:endParaRPr lang="ja-JP" altLang="en-US" dirty="0"/>
          </a:p>
          <a:p>
            <a:r>
              <a:rPr lang="ja-JP" altLang="en-US" dirty="0"/>
              <a:t>経済的自立（月払い）</a:t>
            </a:r>
          </a:p>
        </p:txBody>
      </p:sp>
      <p:pic>
        <p:nvPicPr>
          <p:cNvPr id="6" name="Picture 5" descr="Screen Shot 2014-10-22 at 12.27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219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8" y="922338"/>
            <a:ext cx="7908925" cy="552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2" name="TextBox 3"/>
          <p:cNvSpPr txBox="1">
            <a:spLocks noChangeArrowheads="1"/>
          </p:cNvSpPr>
          <p:nvPr/>
        </p:nvSpPr>
        <p:spPr bwMode="auto">
          <a:xfrm>
            <a:off x="3995738" y="3386138"/>
            <a:ext cx="18129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dirty="0" smtClean="0">
                <a:solidFill>
                  <a:srgbClr val="FF0000"/>
                </a:solidFill>
                <a:cs typeface="Arial" charset="0"/>
              </a:rPr>
              <a:t>がん</a:t>
            </a:r>
            <a:endParaRPr lang="en-US" dirty="0" smtClean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56323" name="TextBox 6"/>
          <p:cNvSpPr txBox="1">
            <a:spLocks noChangeArrowheads="1"/>
          </p:cNvSpPr>
          <p:nvPr/>
        </p:nvSpPr>
        <p:spPr bwMode="auto">
          <a:xfrm>
            <a:off x="5308600" y="1718103"/>
            <a:ext cx="27347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dirty="0" smtClean="0">
                <a:solidFill>
                  <a:srgbClr val="000090"/>
                </a:solidFill>
                <a:cs typeface="Arial" charset="0"/>
              </a:rPr>
              <a:t>心血管疾患（</a:t>
            </a:r>
            <a:r>
              <a:rPr lang="en-US" altLang="ja-JP" dirty="0" smtClean="0">
                <a:solidFill>
                  <a:srgbClr val="000090"/>
                </a:solidFill>
                <a:cs typeface="Arial" charset="0"/>
              </a:rPr>
              <a:t>CVD)</a:t>
            </a:r>
            <a:endParaRPr lang="en-US" dirty="0" smtClean="0">
              <a:solidFill>
                <a:srgbClr val="000090"/>
              </a:solidFill>
              <a:cs typeface="Arial" charset="0"/>
            </a:endParaRPr>
          </a:p>
        </p:txBody>
      </p:sp>
      <p:sp>
        <p:nvSpPr>
          <p:cNvPr id="56324" name="TextBox 7"/>
          <p:cNvSpPr txBox="1">
            <a:spLocks noChangeArrowheads="1"/>
          </p:cNvSpPr>
          <p:nvPr/>
        </p:nvSpPr>
        <p:spPr bwMode="auto">
          <a:xfrm>
            <a:off x="7231063" y="3487738"/>
            <a:ext cx="18113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dirty="0" smtClean="0">
                <a:solidFill>
                  <a:srgbClr val="008000"/>
                </a:solidFill>
                <a:cs typeface="Arial" charset="0"/>
              </a:rPr>
              <a:t>呼吸不全</a:t>
            </a:r>
            <a:endParaRPr lang="en-US" dirty="0" smtClean="0">
              <a:solidFill>
                <a:srgbClr val="008000"/>
              </a:solidFill>
              <a:cs typeface="Arial" charset="0"/>
            </a:endParaRPr>
          </a:p>
        </p:txBody>
      </p:sp>
      <p:sp>
        <p:nvSpPr>
          <p:cNvPr id="56325" name="TextBox 8"/>
          <p:cNvSpPr txBox="1">
            <a:spLocks noChangeArrowheads="1"/>
          </p:cNvSpPr>
          <p:nvPr/>
        </p:nvSpPr>
        <p:spPr bwMode="auto">
          <a:xfrm>
            <a:off x="6841071" y="5045602"/>
            <a:ext cx="18113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dirty="0" smtClean="0">
                <a:solidFill>
                  <a:srgbClr val="7D8795"/>
                </a:solidFill>
                <a:cs typeface="Arial" charset="0"/>
              </a:rPr>
              <a:t>認知症</a:t>
            </a:r>
            <a:endParaRPr lang="en-US" dirty="0" smtClean="0">
              <a:solidFill>
                <a:srgbClr val="7D8795"/>
              </a:solidFill>
              <a:cs typeface="Arial" charset="0"/>
            </a:endParaRPr>
          </a:p>
        </p:txBody>
      </p:sp>
      <p:sp>
        <p:nvSpPr>
          <p:cNvPr id="56326" name="Rectangle 20"/>
          <p:cNvSpPr>
            <a:spLocks noChangeArrowheads="1"/>
          </p:cNvSpPr>
          <p:nvPr/>
        </p:nvSpPr>
        <p:spPr bwMode="auto">
          <a:xfrm>
            <a:off x="1074738" y="134938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3600" dirty="0" smtClean="0">
                <a:solidFill>
                  <a:srgbClr val="3A4972"/>
                </a:solidFill>
                <a:latin typeface="Calibri" charset="0"/>
                <a:ea typeface="ＭＳ Ｐゴシック" charset="0"/>
                <a:cs typeface="Arial" charset="0"/>
              </a:rPr>
              <a:t>「年齢」は、それだけでもっとも強力なリスク因子である</a:t>
            </a:r>
            <a:endParaRPr lang="en-US" sz="3600" dirty="0" smtClean="0">
              <a:solidFill>
                <a:srgbClr val="3A4972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56327" name="Rechthoek 8"/>
          <p:cNvSpPr>
            <a:spLocks noChangeArrowheads="1"/>
          </p:cNvSpPr>
          <p:nvPr/>
        </p:nvSpPr>
        <p:spPr bwMode="auto">
          <a:xfrm>
            <a:off x="0" y="6570663"/>
            <a:ext cx="9144000" cy="287337"/>
          </a:xfrm>
          <a:prstGeom prst="rect">
            <a:avLst/>
          </a:prstGeom>
          <a:solidFill>
            <a:srgbClr val="A77A19">
              <a:alpha val="9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C0504D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10" name="Tekstvak 10"/>
          <p:cNvSpPr txBox="1">
            <a:spLocks noChangeArrowheads="1"/>
          </p:cNvSpPr>
          <p:nvPr/>
        </p:nvSpPr>
        <p:spPr bwMode="auto">
          <a:xfrm>
            <a:off x="1371600" y="6508751"/>
            <a:ext cx="64008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folHlink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folHlink"/>
                </a:solidFill>
                <a:latin typeface="Arial Narrow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folHlink"/>
                </a:solidFill>
                <a:latin typeface="Arial Narrow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folHlink"/>
                </a:solidFill>
                <a:latin typeface="Arial Narrow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folHlink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SzPct val="90000"/>
              <a:defRPr sz="2400">
                <a:solidFill>
                  <a:schemeClr val="folHlink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SzPct val="90000"/>
              <a:defRPr sz="2400">
                <a:solidFill>
                  <a:schemeClr val="folHlink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SzPct val="90000"/>
              <a:defRPr sz="2400">
                <a:solidFill>
                  <a:schemeClr val="folHlink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SzPct val="90000"/>
              <a:defRPr sz="2400">
                <a:solidFill>
                  <a:schemeClr val="folHlink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1600" i="1" dirty="0" smtClean="0">
                <a:solidFill>
                  <a:srgbClr val="FFFFFF"/>
                </a:solidFill>
                <a:latin typeface="Calibri"/>
                <a:cs typeface="Calibri"/>
              </a:rPr>
              <a:t>Rae MJ et al. Science Trans Med 2010:2;1-6.</a:t>
            </a:r>
            <a:r>
              <a:rPr lang="en-US" sz="1600" i="1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endParaRPr lang="en-US" sz="1600" i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 flipV="1">
            <a:off x="1490133" y="5638801"/>
            <a:ext cx="6857999" cy="33866"/>
          </a:xfrm>
          <a:prstGeom prst="line">
            <a:avLst/>
          </a:prstGeom>
          <a:solidFill>
            <a:schemeClr val="tx2"/>
          </a:solidFill>
          <a:ln w="28575" cap="flat" cmpd="sng" algn="ctr">
            <a:solidFill>
              <a:schemeClr val="tx1">
                <a:lumMod val="50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-50797" y="5418665"/>
            <a:ext cx="11345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 smtClean="0">
                <a:solidFill>
                  <a:srgbClr val="3A4972"/>
                </a:solidFill>
                <a:latin typeface="Arial"/>
                <a:cs typeface="Arial"/>
              </a:rPr>
              <a:t>unity</a:t>
            </a:r>
            <a:endParaRPr lang="en-US" sz="2000" i="1" dirty="0">
              <a:solidFill>
                <a:srgbClr val="3A497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727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205953"/>
            <a:ext cx="8229600" cy="1143000"/>
          </a:xfrm>
        </p:spPr>
        <p:txBody>
          <a:bodyPr/>
          <a:lstStyle/>
          <a:p>
            <a:r>
              <a:rPr lang="ja-JP" altLang="en-US" dirty="0" smtClean="0"/>
              <a:t>アプローチ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2446337"/>
            <a:ext cx="8229600" cy="3865563"/>
          </a:xfrm>
        </p:spPr>
        <p:txBody>
          <a:bodyPr>
            <a:normAutofit lnSpcReduction="10000"/>
          </a:bodyPr>
          <a:lstStyle/>
          <a:p>
            <a:r>
              <a:rPr lang="ja-JP" altLang="en-US" dirty="0"/>
              <a:t>青写真ではなく、プロセスを重視する</a:t>
            </a:r>
          </a:p>
          <a:p>
            <a:endParaRPr lang="ja-JP" altLang="en-US" dirty="0"/>
          </a:p>
          <a:p>
            <a:r>
              <a:rPr lang="ja-JP" altLang="en-US" dirty="0"/>
              <a:t>（地方）政府の影響を受けない</a:t>
            </a:r>
          </a:p>
          <a:p>
            <a:endParaRPr lang="ja-JP" altLang="en-US" dirty="0"/>
          </a:p>
          <a:p>
            <a:r>
              <a:rPr lang="ja-JP" altLang="en-US" dirty="0"/>
              <a:t>既存のインフラ構造を使う</a:t>
            </a:r>
          </a:p>
          <a:p>
            <a:endParaRPr lang="ja-JP" altLang="en-US" dirty="0"/>
          </a:p>
          <a:p>
            <a:r>
              <a:rPr lang="ja-JP" altLang="en-US" dirty="0"/>
              <a:t>ウェブサイトとニュースレター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4" name="Picture 3" descr="Screen Shot 2014-10-22 at 12.27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940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0138" y="1019690"/>
            <a:ext cx="8686800" cy="1143000"/>
          </a:xfrm>
        </p:spPr>
        <p:txBody>
          <a:bodyPr/>
          <a:lstStyle/>
          <a:p>
            <a:r>
              <a:rPr lang="ja-JP" altLang="en-US" dirty="0"/>
              <a:t>結　果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20138" y="2345253"/>
            <a:ext cx="8686800" cy="3966648"/>
          </a:xfrm>
        </p:spPr>
        <p:txBody>
          <a:bodyPr>
            <a:normAutofit fontScale="92500" lnSpcReduction="10000"/>
          </a:bodyPr>
          <a:lstStyle/>
          <a:p>
            <a:r>
              <a:rPr lang="ja-JP" altLang="en-US" dirty="0"/>
              <a:t>社会的結合（</a:t>
            </a:r>
            <a:r>
              <a:rPr lang="en-US" altLang="ja-JP" dirty="0"/>
              <a:t>Social Cohesion</a:t>
            </a:r>
            <a:r>
              <a:rPr lang="ja-JP" altLang="en-US" dirty="0"/>
              <a:t>）と社会能力（</a:t>
            </a:r>
            <a:r>
              <a:rPr lang="en-US" altLang="ja-JP" dirty="0"/>
              <a:t>sociability</a:t>
            </a:r>
            <a:r>
              <a:rPr lang="ja-JP" altLang="en-US" dirty="0"/>
              <a:t>）が強化された。</a:t>
            </a:r>
          </a:p>
          <a:p>
            <a:r>
              <a:rPr lang="en-US" altLang="ja-JP" dirty="0"/>
              <a:t>375</a:t>
            </a:r>
            <a:r>
              <a:rPr lang="ja-JP" altLang="en-US" dirty="0"/>
              <a:t>人のメンバー（年齢</a:t>
            </a:r>
            <a:r>
              <a:rPr lang="en-US" altLang="ja-JP" dirty="0"/>
              <a:t>75</a:t>
            </a:r>
            <a:r>
              <a:rPr lang="ja-JP" altLang="en-US" dirty="0"/>
              <a:t>歳）と</a:t>
            </a:r>
            <a:r>
              <a:rPr lang="en-US" altLang="ja-JP" dirty="0"/>
              <a:t>64</a:t>
            </a:r>
            <a:r>
              <a:rPr lang="ja-JP" altLang="en-US" dirty="0"/>
              <a:t>人のドナー</a:t>
            </a:r>
          </a:p>
          <a:p>
            <a:r>
              <a:rPr lang="ja-JP" altLang="en-US" dirty="0" smtClean="0"/>
              <a:t>講義（</a:t>
            </a:r>
            <a:r>
              <a:rPr lang="en-US" altLang="ja-JP" dirty="0"/>
              <a:t>40-60</a:t>
            </a:r>
            <a:r>
              <a:rPr lang="ja-JP" altLang="en-US" dirty="0" smtClean="0"/>
              <a:t>）を含めた</a:t>
            </a:r>
            <a:r>
              <a:rPr lang="en-US" altLang="ja-JP" dirty="0" smtClean="0"/>
              <a:t>3</a:t>
            </a:r>
            <a:r>
              <a:rPr lang="ja-JP" altLang="en-US" dirty="0"/>
              <a:t>週間に</a:t>
            </a:r>
            <a:r>
              <a:rPr lang="en-US" altLang="ja-JP" dirty="0"/>
              <a:t>1</a:t>
            </a:r>
            <a:r>
              <a:rPr lang="ja-JP" altLang="en-US" dirty="0"/>
              <a:t>回のミーティング</a:t>
            </a:r>
          </a:p>
          <a:p>
            <a:r>
              <a:rPr lang="ja-JP" altLang="en-US" dirty="0"/>
              <a:t>アクティビティ（</a:t>
            </a:r>
            <a:r>
              <a:rPr lang="en-US" altLang="ja-JP" dirty="0"/>
              <a:t>10-20</a:t>
            </a:r>
            <a:r>
              <a:rPr lang="ja-JP" altLang="en-US" dirty="0"/>
              <a:t>）を</a:t>
            </a:r>
            <a:r>
              <a:rPr lang="ja-JP" altLang="en-US" dirty="0" smtClean="0"/>
              <a:t>行う </a:t>
            </a:r>
            <a:r>
              <a:rPr lang="en-US" altLang="ja-JP" dirty="0" smtClean="0"/>
              <a:t>8</a:t>
            </a:r>
            <a:r>
              <a:rPr lang="ja-JP" altLang="en-US" dirty="0" smtClean="0"/>
              <a:t>サークル</a:t>
            </a:r>
            <a:endParaRPr lang="ja-JP" altLang="en-US" dirty="0"/>
          </a:p>
          <a:p>
            <a:r>
              <a:rPr lang="en-US" altLang="ja-JP" dirty="0"/>
              <a:t>10</a:t>
            </a:r>
            <a:r>
              <a:rPr lang="ja-JP" altLang="en-US" dirty="0"/>
              <a:t>のミニネイバーフッド（</a:t>
            </a:r>
            <a:r>
              <a:rPr lang="en-US" altLang="ja-JP" dirty="0"/>
              <a:t>30-50%</a:t>
            </a:r>
            <a:r>
              <a:rPr lang="ja-JP" altLang="en-US" dirty="0"/>
              <a:t>）</a:t>
            </a:r>
          </a:p>
          <a:p>
            <a:r>
              <a:rPr lang="ja-JP" altLang="en-US" dirty="0"/>
              <a:t>タブレット・プロジェクト</a:t>
            </a:r>
            <a:r>
              <a:rPr lang="en-US" altLang="ja-JP" dirty="0"/>
              <a:t>- </a:t>
            </a:r>
            <a:r>
              <a:rPr lang="ja-JP" altLang="en-US" dirty="0"/>
              <a:t>ゴールデンスポーツ</a:t>
            </a:r>
          </a:p>
          <a:p>
            <a:r>
              <a:rPr lang="ja-JP" altLang="en-US" dirty="0"/>
              <a:t>他のネイバーフッド（</a:t>
            </a:r>
            <a:r>
              <a:rPr lang="en-US" altLang="ja-JP" dirty="0"/>
              <a:t>22</a:t>
            </a:r>
            <a:r>
              <a:rPr lang="ja-JP" altLang="en-US" dirty="0"/>
              <a:t>）へ伝わる</a:t>
            </a:r>
          </a:p>
          <a:p>
            <a:endParaRPr lang="nl-NL" dirty="0"/>
          </a:p>
        </p:txBody>
      </p:sp>
      <p:pic>
        <p:nvPicPr>
          <p:cNvPr id="4" name="Picture 3" descr="Screen Shot 2014-10-22 at 12.27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124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3204" y="1222886"/>
            <a:ext cx="8873063" cy="1143000"/>
          </a:xfrm>
        </p:spPr>
        <p:txBody>
          <a:bodyPr/>
          <a:lstStyle/>
          <a:p>
            <a:r>
              <a:rPr lang="ja-JP" altLang="en-US" dirty="0" smtClean="0"/>
              <a:t>挑戦／課題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03204" y="2548448"/>
            <a:ext cx="9076267" cy="4525963"/>
          </a:xfrm>
        </p:spPr>
        <p:txBody>
          <a:bodyPr>
            <a:normAutofit/>
          </a:bodyPr>
          <a:lstStyle/>
          <a:p>
            <a:r>
              <a:rPr lang="ja-JP" altLang="en-US" dirty="0"/>
              <a:t>継続的な参加と参加者の定着</a:t>
            </a:r>
          </a:p>
          <a:p>
            <a:r>
              <a:rPr lang="ja-JP" altLang="en-US" dirty="0"/>
              <a:t>政府の既存政策に影響を与えること</a:t>
            </a:r>
          </a:p>
          <a:p>
            <a:r>
              <a:rPr lang="ja-JP" altLang="en-US" dirty="0"/>
              <a:t>世代間の役割分担　</a:t>
            </a:r>
          </a:p>
          <a:p>
            <a:r>
              <a:rPr lang="ja-JP" altLang="en-US" dirty="0"/>
              <a:t>自分の介護者を雇用する小集団（</a:t>
            </a:r>
            <a:r>
              <a:rPr lang="en-US" altLang="ja-JP" dirty="0"/>
              <a:t>10-15</a:t>
            </a:r>
            <a:r>
              <a:rPr lang="ja-JP" altLang="en-US" dirty="0"/>
              <a:t>） </a:t>
            </a:r>
          </a:p>
          <a:p>
            <a:r>
              <a:rPr lang="ja-JP" altLang="en-US" dirty="0"/>
              <a:t>非専門職による軽度認知症デイケア </a:t>
            </a:r>
          </a:p>
          <a:p>
            <a:r>
              <a:rPr lang="ja-JP" altLang="en-US" dirty="0"/>
              <a:t>収入：社会的および経済的</a:t>
            </a:r>
          </a:p>
        </p:txBody>
      </p:sp>
      <p:pic>
        <p:nvPicPr>
          <p:cNvPr id="4" name="Picture 3" descr="Screen Shot 2014-10-22 at 12.27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948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2" descr="tr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588"/>
            <a:ext cx="94488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1598" y="4863826"/>
            <a:ext cx="349250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600" dirty="0" smtClean="0">
                <a:solidFill>
                  <a:srgbClr val="FFFFFF"/>
                </a:solidFill>
              </a:rPr>
              <a:t>長生き</a:t>
            </a:r>
            <a:endParaRPr lang="en-US" altLang="ja-JP" sz="6600" dirty="0" smtClean="0">
              <a:solidFill>
                <a:srgbClr val="FFFFFF"/>
              </a:solidFill>
            </a:endParaRPr>
          </a:p>
          <a:p>
            <a:r>
              <a:rPr lang="ja-JP" altLang="en-US" sz="4000" dirty="0" smtClean="0">
                <a:solidFill>
                  <a:srgbClr val="FFFFFF"/>
                </a:solidFill>
              </a:rPr>
              <a:t>　　</a:t>
            </a:r>
            <a:r>
              <a:rPr lang="ja-JP" altLang="en-US" sz="4400" dirty="0" smtClean="0">
                <a:solidFill>
                  <a:srgbClr val="FFFFFF"/>
                </a:solidFill>
              </a:rPr>
              <a:t>の秘訣</a:t>
            </a:r>
            <a:endParaRPr lang="en-US" sz="4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55098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Erasmus_man_150DPI.jpg"/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6" b="32927"/>
          <a:stretch>
            <a:fillRect/>
          </a:stretch>
        </p:blipFill>
        <p:spPr bwMode="auto">
          <a:xfrm>
            <a:off x="-1845698" y="-270945"/>
            <a:ext cx="9878509" cy="7700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hoek 8"/>
          <p:cNvSpPr>
            <a:spLocks noChangeArrowheads="1"/>
          </p:cNvSpPr>
          <p:nvPr/>
        </p:nvSpPr>
        <p:spPr bwMode="auto">
          <a:xfrm>
            <a:off x="0" y="6570663"/>
            <a:ext cx="9144000" cy="287337"/>
          </a:xfrm>
          <a:prstGeom prst="rect">
            <a:avLst/>
          </a:prstGeom>
          <a:solidFill>
            <a:srgbClr val="A77A19">
              <a:alpha val="90195"/>
            </a:srgbClr>
          </a:solidFill>
          <a:ln>
            <a:noFill/>
          </a:ln>
          <a:effectLst>
            <a:outerShdw dist="23000" dir="16200000" rotWithShape="0">
              <a:srgbClr val="A60063">
                <a:alpha val="25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C0504D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4" name="Tekstvak 10"/>
          <p:cNvSpPr txBox="1">
            <a:spLocks noChangeArrowheads="1"/>
          </p:cNvSpPr>
          <p:nvPr/>
        </p:nvSpPr>
        <p:spPr bwMode="auto">
          <a:xfrm>
            <a:off x="1371600" y="6559550"/>
            <a:ext cx="6400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sz="1400" dirty="0" smtClean="0">
                <a:solidFill>
                  <a:srgbClr val="FFFFFF"/>
                </a:solidFill>
                <a:latin typeface="Arial Narrow" charset="0"/>
              </a:rPr>
              <a:t>R</a:t>
            </a:r>
            <a:r>
              <a:rPr lang="en-US" sz="1400" dirty="0" err="1" smtClean="0">
                <a:solidFill>
                  <a:srgbClr val="FFFFFF"/>
                </a:solidFill>
                <a:latin typeface="Arial Narrow" charset="0"/>
              </a:rPr>
              <a:t>eference</a:t>
            </a:r>
            <a:r>
              <a:rPr lang="en-US" sz="1400" dirty="0" smtClean="0">
                <a:solidFill>
                  <a:srgbClr val="FFFFFF"/>
                </a:solidFill>
                <a:latin typeface="Arial Narrow" charset="0"/>
              </a:rPr>
              <a:t>: </a:t>
            </a:r>
            <a:r>
              <a:rPr lang="en-US" sz="1400" dirty="0" err="1" smtClean="0">
                <a:solidFill>
                  <a:srgbClr val="FFFFFF"/>
                </a:solidFill>
                <a:latin typeface="Arial Narrow" charset="0"/>
              </a:rPr>
              <a:t>www.CBS.nl</a:t>
            </a:r>
            <a:r>
              <a:rPr lang="en-US" sz="1400" dirty="0" smtClean="0">
                <a:solidFill>
                  <a:srgbClr val="FFFFFF"/>
                </a:solidFill>
                <a:latin typeface="Arial Narrow" charset="0"/>
              </a:rPr>
              <a:t> 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7676364"/>
              </p:ext>
            </p:extLst>
          </p:nvPr>
        </p:nvGraphicFramePr>
        <p:xfrm>
          <a:off x="3073400" y="0"/>
          <a:ext cx="7023100" cy="4787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495115" y="194753"/>
            <a:ext cx="19558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solidFill>
                  <a:srgbClr val="000000"/>
                </a:solidFill>
                <a:latin typeface="Arial"/>
                <a:cs typeface="Arial"/>
              </a:rPr>
              <a:t>全年数</a:t>
            </a:r>
            <a:endParaRPr lang="en-US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95115" y="1179138"/>
            <a:ext cx="195580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solidFill>
                  <a:srgbClr val="000000"/>
                </a:solidFill>
                <a:latin typeface="Arial"/>
                <a:cs typeface="Arial"/>
              </a:rPr>
              <a:t>無障害年数</a:t>
            </a:r>
            <a:endParaRPr lang="en-US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95115" y="3414921"/>
            <a:ext cx="1955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solidFill>
                  <a:srgbClr val="000000"/>
                </a:solidFill>
                <a:latin typeface="Arial"/>
                <a:cs typeface="Arial"/>
              </a:rPr>
              <a:t>無病年数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26263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83857" y="0"/>
            <a:ext cx="16532146" cy="12272426"/>
          </a:xfrm>
          <a:prstGeom prst="rect">
            <a:avLst/>
          </a:prstGeom>
        </p:spPr>
      </p:pic>
      <p:sp>
        <p:nvSpPr>
          <p:cNvPr id="30" name="Rechthoek 8"/>
          <p:cNvSpPr>
            <a:spLocks noChangeArrowheads="1"/>
          </p:cNvSpPr>
          <p:nvPr/>
        </p:nvSpPr>
        <p:spPr bwMode="auto">
          <a:xfrm>
            <a:off x="0" y="6579128"/>
            <a:ext cx="9144000" cy="287337"/>
          </a:xfrm>
          <a:prstGeom prst="rect">
            <a:avLst/>
          </a:prstGeom>
          <a:solidFill>
            <a:srgbClr val="A77A19">
              <a:alpha val="9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>
                <a:solidFill>
                  <a:srgbClr val="C0504D"/>
                </a:solidFill>
                <a:latin typeface="Calibri" charset="0"/>
                <a:cs typeface="Arial"/>
              </a:rPr>
              <a:t> </a:t>
            </a:r>
          </a:p>
        </p:txBody>
      </p:sp>
      <p:sp>
        <p:nvSpPr>
          <p:cNvPr id="31" name="Text Box 6"/>
          <p:cNvSpPr txBox="1">
            <a:spLocks noChangeArrowheads="1"/>
          </p:cNvSpPr>
          <p:nvPr/>
        </p:nvSpPr>
        <p:spPr bwMode="auto">
          <a:xfrm>
            <a:off x="2398713" y="6533090"/>
            <a:ext cx="46815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 i="1" dirty="0" err="1">
                <a:solidFill>
                  <a:srgbClr val="FFFFFF"/>
                </a:solidFill>
                <a:latin typeface="Calibri"/>
                <a:cs typeface="Calibri"/>
              </a:rPr>
              <a:t>Ruut</a:t>
            </a:r>
            <a:r>
              <a:rPr lang="en-US" sz="1600" i="1" dirty="0">
                <a:solidFill>
                  <a:srgbClr val="FFFFFF"/>
                </a:solidFill>
                <a:latin typeface="Arial Narrow" charset="0"/>
              </a:rPr>
              <a:t> </a:t>
            </a:r>
            <a:r>
              <a:rPr lang="en-US" sz="1600" i="1" dirty="0" err="1">
                <a:solidFill>
                  <a:srgbClr val="FFFFFF"/>
                </a:solidFill>
                <a:latin typeface="Arial Narrow" charset="0"/>
              </a:rPr>
              <a:t>Veenhoven</a:t>
            </a:r>
            <a:r>
              <a:rPr lang="en-US" sz="1600" i="1" dirty="0">
                <a:solidFill>
                  <a:srgbClr val="FFFFFF"/>
                </a:solidFill>
                <a:latin typeface="Arial Narrow" charset="0"/>
              </a:rPr>
              <a:t>. World database of happiness</a:t>
            </a:r>
          </a:p>
        </p:txBody>
      </p:sp>
      <p:pic>
        <p:nvPicPr>
          <p:cNvPr id="32" name="Picture 3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46" y="221991"/>
            <a:ext cx="7446431" cy="462389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74825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696005" y="-194221"/>
            <a:ext cx="9128125" cy="68405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nl-NL">
              <a:solidFill>
                <a:srgbClr val="FFFFFF"/>
              </a:solidFill>
              <a:latin typeface="Arial"/>
              <a:ea typeface="ＭＳ Ｐゴシック" pitchFamily="34" charset="-128"/>
              <a:cs typeface="Arial"/>
            </a:endParaRPr>
          </a:p>
        </p:txBody>
      </p:sp>
      <p:pic>
        <p:nvPicPr>
          <p:cNvPr id="6" name="Picture 5" descr="iStock_000001541930Medium_klein.jpg"/>
          <p:cNvPicPr>
            <a:picLocks noChangeAspect="1"/>
          </p:cNvPicPr>
          <p:nvPr/>
        </p:nvPicPr>
        <p:blipFill>
          <a:blip r:embed="rId2" cstate="print"/>
          <a:srcRect l="5740" r="5918"/>
          <a:stretch>
            <a:fillRect/>
          </a:stretch>
        </p:blipFill>
        <p:spPr>
          <a:xfrm>
            <a:off x="-1462270" y="-211685"/>
            <a:ext cx="10786798" cy="8104564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2465708" y="546032"/>
            <a:ext cx="398064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folHlink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ja-JP" altLang="en-US" sz="4000" i="1" dirty="0" smtClean="0">
                <a:solidFill>
                  <a:srgbClr val="FFFFFF"/>
                </a:solidFill>
                <a:latin typeface="Calibri" charset="0"/>
                <a:cs typeface="Arial" charset="0"/>
              </a:rPr>
              <a:t>バイタリティ</a:t>
            </a:r>
            <a:r>
              <a:rPr lang="en-US" altLang="ja-JP" sz="4000" i="1" dirty="0" smtClean="0">
                <a:solidFill>
                  <a:srgbClr val="FFFFFF"/>
                </a:solidFill>
                <a:latin typeface="Calibri" charset="0"/>
                <a:cs typeface="Arial" charset="0"/>
              </a:rPr>
              <a:t>/</a:t>
            </a:r>
            <a:r>
              <a:rPr lang="ja-JP" altLang="en-US" sz="4000" i="1" dirty="0" smtClean="0">
                <a:solidFill>
                  <a:srgbClr val="FFFFFF"/>
                </a:solidFill>
                <a:latin typeface="Calibri" charset="0"/>
                <a:cs typeface="Arial" charset="0"/>
              </a:rPr>
              <a:t>意欲</a:t>
            </a:r>
            <a:endParaRPr lang="en-GB" sz="4000" i="1" dirty="0">
              <a:solidFill>
                <a:srgbClr val="FFFFFF"/>
              </a:solidFill>
              <a:latin typeface="Calibri" charset="0"/>
              <a:cs typeface="Arial" charset="0"/>
            </a:endParaRPr>
          </a:p>
        </p:txBody>
      </p:sp>
      <p:sp>
        <p:nvSpPr>
          <p:cNvPr id="11" name="Left-Right Arrow 3"/>
          <p:cNvSpPr/>
          <p:nvPr/>
        </p:nvSpPr>
        <p:spPr bwMode="auto">
          <a:xfrm>
            <a:off x="2607565" y="3082662"/>
            <a:ext cx="4032252" cy="769075"/>
          </a:xfrm>
          <a:prstGeom prst="leftRight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latin typeface="Calibri"/>
              <a:ea typeface="ＭＳ Ｐゴシック" pitchFamily="34" charset="-128"/>
              <a:cs typeface="Arial"/>
            </a:endParaRPr>
          </a:p>
        </p:txBody>
      </p:sp>
      <p:sp>
        <p:nvSpPr>
          <p:cNvPr id="12" name="Left-Right Arrow 4"/>
          <p:cNvSpPr>
            <a:spLocks noChangeArrowheads="1"/>
          </p:cNvSpPr>
          <p:nvPr/>
        </p:nvSpPr>
        <p:spPr bwMode="auto">
          <a:xfrm rot="16200000">
            <a:off x="2829022" y="2731226"/>
            <a:ext cx="3419477" cy="820739"/>
          </a:xfrm>
          <a:prstGeom prst="leftRightArrow">
            <a:avLst>
              <a:gd name="adj1" fmla="val 50000"/>
              <a:gd name="adj2" fmla="val 42512"/>
            </a:avLst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latin typeface="Calibri"/>
              <a:cs typeface="Arial"/>
            </a:endParaRPr>
          </a:p>
        </p:txBody>
      </p:sp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1139704" y="3099408"/>
            <a:ext cx="132600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ja-JP" altLang="en-US" sz="4000" i="1" dirty="0" smtClean="0">
                <a:solidFill>
                  <a:srgbClr val="FFFFFF"/>
                </a:solidFill>
                <a:latin typeface="Calibri"/>
                <a:cs typeface="Arial"/>
              </a:rPr>
              <a:t>健康</a:t>
            </a:r>
            <a:r>
              <a:rPr lang="en-GB" sz="4000" i="1" dirty="0" smtClean="0">
                <a:solidFill>
                  <a:srgbClr val="FFFFFF"/>
                </a:solidFill>
                <a:latin typeface="Calibri"/>
                <a:cs typeface="Arial"/>
              </a:rPr>
              <a:t> </a:t>
            </a:r>
            <a:endParaRPr lang="en-GB" sz="4000" i="1" dirty="0">
              <a:solidFill>
                <a:srgbClr val="FFFFFF"/>
              </a:solidFill>
              <a:latin typeface="Calibri"/>
              <a:cs typeface="Arial"/>
            </a:endParaRPr>
          </a:p>
        </p:txBody>
      </p:sp>
      <p:sp>
        <p:nvSpPr>
          <p:cNvPr id="14" name="TextBox 7"/>
          <p:cNvSpPr txBox="1">
            <a:spLocks noChangeArrowheads="1"/>
          </p:cNvSpPr>
          <p:nvPr/>
        </p:nvSpPr>
        <p:spPr bwMode="auto">
          <a:xfrm>
            <a:off x="2646927" y="5048714"/>
            <a:ext cx="397416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ja-JP" altLang="en-US" sz="4000" dirty="0" smtClean="0">
                <a:solidFill>
                  <a:srgbClr val="FFFFFF"/>
                </a:solidFill>
                <a:latin typeface="Calibri"/>
              </a:rPr>
              <a:t>アパシー</a:t>
            </a:r>
            <a:r>
              <a:rPr lang="en-US" altLang="ja-JP" sz="4000" dirty="0" smtClean="0">
                <a:solidFill>
                  <a:srgbClr val="FFFFFF"/>
                </a:solidFill>
                <a:latin typeface="Calibri"/>
              </a:rPr>
              <a:t>/</a:t>
            </a:r>
            <a:r>
              <a:rPr lang="ja-JP" altLang="en-US" sz="4000" dirty="0" smtClean="0">
                <a:solidFill>
                  <a:srgbClr val="FFFFFF"/>
                </a:solidFill>
                <a:latin typeface="Calibri"/>
              </a:rPr>
              <a:t>無気力</a:t>
            </a:r>
            <a:endParaRPr lang="en-GB" sz="4000" dirty="0">
              <a:solidFill>
                <a:srgbClr val="FFFFFF"/>
              </a:solidFill>
              <a:latin typeface="Calibri"/>
              <a:cs typeface="Arial"/>
            </a:endParaRPr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6250882" y="3097286"/>
            <a:ext cx="241141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ja-JP" altLang="en-US" sz="4000" i="1" dirty="0" smtClean="0">
                <a:solidFill>
                  <a:srgbClr val="FFFFFF"/>
                </a:solidFill>
                <a:latin typeface="Calibri"/>
                <a:cs typeface="Arial"/>
              </a:rPr>
              <a:t>脆弱性</a:t>
            </a:r>
            <a:endParaRPr lang="en-GB" sz="4000" i="1" dirty="0">
              <a:solidFill>
                <a:srgbClr val="FFFFFF"/>
              </a:solidFill>
              <a:latin typeface="Calibri"/>
              <a:cs typeface="Arial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5092005" y="2028422"/>
            <a:ext cx="1692276" cy="969575"/>
          </a:xfrm>
          <a:prstGeom prst="roundRect">
            <a:avLst/>
          </a:prstGeom>
          <a:noFill/>
          <a:ln w="190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2500" dirty="0" smtClean="0">
                <a:solidFill>
                  <a:srgbClr val="FFFFFF"/>
                </a:solidFill>
                <a:latin typeface="Calibri"/>
                <a:cs typeface="Arial"/>
              </a:rPr>
              <a:t>レジリエンス</a:t>
            </a:r>
            <a:endParaRPr lang="en-US" sz="2500" dirty="0">
              <a:solidFill>
                <a:srgbClr val="FFFFFF"/>
              </a:solidFill>
              <a:latin typeface="Calibri"/>
              <a:cs typeface="Arial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2309115" y="3977980"/>
            <a:ext cx="1692276" cy="1008064"/>
          </a:xfrm>
          <a:prstGeom prst="roundRect">
            <a:avLst/>
          </a:prstGeom>
          <a:noFill/>
          <a:ln w="190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2800" dirty="0" smtClean="0">
                <a:solidFill>
                  <a:srgbClr val="FFFFFF"/>
                </a:solidFill>
                <a:latin typeface="Calibri"/>
                <a:cs typeface="Arial"/>
              </a:rPr>
              <a:t>退屈</a:t>
            </a:r>
            <a:endParaRPr lang="en-US" sz="2800" dirty="0">
              <a:solidFill>
                <a:srgbClr val="FFFFFF"/>
              </a:solidFill>
              <a:latin typeface="Calibri"/>
              <a:cs typeface="Arial"/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5092005" y="3972499"/>
            <a:ext cx="1692276" cy="1008063"/>
          </a:xfrm>
          <a:prstGeom prst="roundRect">
            <a:avLst/>
          </a:prstGeom>
          <a:noFill/>
          <a:ln w="190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2800" dirty="0" smtClean="0">
                <a:solidFill>
                  <a:srgbClr val="FFFFFF"/>
                </a:solidFill>
                <a:latin typeface="Calibri"/>
                <a:cs typeface="Arial"/>
              </a:rPr>
              <a:t>不活発</a:t>
            </a:r>
            <a:endParaRPr lang="en-US" sz="2800" dirty="0">
              <a:solidFill>
                <a:srgbClr val="FFFFFF"/>
              </a:solidFill>
              <a:latin typeface="Calibri"/>
              <a:cs typeface="Arial"/>
            </a:endParaRPr>
          </a:p>
        </p:txBody>
      </p:sp>
      <p:sp>
        <p:nvSpPr>
          <p:cNvPr id="19" name="Rounded Rectangle 18"/>
          <p:cNvSpPr/>
          <p:nvPr/>
        </p:nvSpPr>
        <p:spPr bwMode="auto">
          <a:xfrm>
            <a:off x="2309120" y="2028422"/>
            <a:ext cx="1692275" cy="1008063"/>
          </a:xfrm>
          <a:prstGeom prst="roundRect">
            <a:avLst/>
          </a:prstGeom>
          <a:noFill/>
          <a:ln w="190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smtClean="0">
                <a:solidFill>
                  <a:srgbClr val="FFFFFF"/>
                </a:solidFill>
                <a:latin typeface="Calibri"/>
                <a:cs typeface="Arial"/>
              </a:rPr>
              <a:t>energetic</a:t>
            </a:r>
            <a:endParaRPr lang="en-US" sz="2800" dirty="0">
              <a:solidFill>
                <a:srgbClr val="FFFFFF"/>
              </a:solidFill>
              <a:latin typeface="Calibri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 bwMode="auto">
          <a:xfrm>
            <a:off x="3260062" y="3235815"/>
            <a:ext cx="3416320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sz="2000" i="1" dirty="0" smtClean="0">
                <a:solidFill>
                  <a:srgbClr val="8BCBE6">
                    <a:lumMod val="60000"/>
                    <a:lumOff val="40000"/>
                  </a:srgbClr>
                </a:solidFill>
                <a:latin typeface="Calibri"/>
                <a:cs typeface="Arial"/>
              </a:rPr>
              <a:t>身体的</a:t>
            </a:r>
            <a:r>
              <a:rPr lang="en-US" sz="2000" i="1" dirty="0" smtClean="0">
                <a:solidFill>
                  <a:srgbClr val="8BCBE6">
                    <a:lumMod val="60000"/>
                    <a:lumOff val="40000"/>
                  </a:srgbClr>
                </a:solidFill>
                <a:latin typeface="Calibri"/>
                <a:cs typeface="Arial"/>
              </a:rPr>
              <a:t>                </a:t>
            </a:r>
            <a:r>
              <a:rPr lang="ja-JP" altLang="en-US" sz="2000" i="1" dirty="0" smtClean="0">
                <a:solidFill>
                  <a:srgbClr val="8BCBE6">
                    <a:lumMod val="60000"/>
                    <a:lumOff val="40000"/>
                  </a:srgbClr>
                </a:solidFill>
                <a:latin typeface="Calibri"/>
                <a:cs typeface="Arial"/>
              </a:rPr>
              <a:t>機能している</a:t>
            </a:r>
            <a:endParaRPr lang="en-US" sz="2000" i="1" dirty="0">
              <a:solidFill>
                <a:srgbClr val="8BCBE6">
                  <a:lumMod val="60000"/>
                  <a:lumOff val="40000"/>
                </a:srgbClr>
              </a:solidFill>
              <a:latin typeface="Calibri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 bwMode="auto">
          <a:xfrm rot="16200000">
            <a:off x="3076108" y="2983339"/>
            <a:ext cx="2853666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i="1" dirty="0" smtClean="0">
                <a:solidFill>
                  <a:srgbClr val="FFFF00"/>
                </a:solidFill>
                <a:latin typeface="Calibri"/>
                <a:cs typeface="Arial"/>
              </a:rPr>
              <a:t>mental            functioning   </a:t>
            </a:r>
            <a:endParaRPr lang="en-US" sz="2000" i="1" dirty="0">
              <a:solidFill>
                <a:srgbClr val="FFFF00"/>
              </a:solidFill>
              <a:latin typeface="Calibri"/>
              <a:cs typeface="Arial"/>
            </a:endParaRPr>
          </a:p>
        </p:txBody>
      </p:sp>
      <p:sp>
        <p:nvSpPr>
          <p:cNvPr id="22" name="Rechthoek 8"/>
          <p:cNvSpPr>
            <a:spLocks noChangeArrowheads="1"/>
          </p:cNvSpPr>
          <p:nvPr/>
        </p:nvSpPr>
        <p:spPr bwMode="auto">
          <a:xfrm>
            <a:off x="0" y="6570663"/>
            <a:ext cx="9144000" cy="287337"/>
          </a:xfrm>
          <a:prstGeom prst="rect">
            <a:avLst/>
          </a:prstGeom>
          <a:solidFill>
            <a:srgbClr val="A77A19">
              <a:alpha val="9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>
                <a:solidFill>
                  <a:srgbClr val="C0504D"/>
                </a:solidFill>
                <a:latin typeface="Calibri" charset="0"/>
                <a:cs typeface="Arial"/>
              </a:rPr>
              <a:t> </a:t>
            </a:r>
          </a:p>
        </p:txBody>
      </p:sp>
      <p:sp>
        <p:nvSpPr>
          <p:cNvPr id="23" name="Tekstvak 10"/>
          <p:cNvSpPr txBox="1">
            <a:spLocks noChangeArrowheads="1"/>
          </p:cNvSpPr>
          <p:nvPr/>
        </p:nvSpPr>
        <p:spPr bwMode="auto">
          <a:xfrm>
            <a:off x="999061" y="6542617"/>
            <a:ext cx="70781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 sz="2400">
                <a:solidFill>
                  <a:schemeClr val="folHlink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folHlink"/>
                </a:solidFill>
                <a:latin typeface="Arial Narrow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folHlink"/>
                </a:solidFill>
                <a:latin typeface="Arial Narrow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folHlink"/>
                </a:solidFill>
                <a:latin typeface="Arial Narrow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folHlink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SzPct val="90000"/>
              <a:defRPr sz="2400">
                <a:solidFill>
                  <a:schemeClr val="folHlink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SzPct val="90000"/>
              <a:defRPr sz="2400">
                <a:solidFill>
                  <a:schemeClr val="folHlink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SzPct val="90000"/>
              <a:defRPr sz="2400">
                <a:solidFill>
                  <a:schemeClr val="folHlink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SzPct val="90000"/>
              <a:defRPr sz="2400">
                <a:solidFill>
                  <a:schemeClr val="folHlink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i="1" dirty="0">
                <a:solidFill>
                  <a:srgbClr val="FFFFFF"/>
                </a:solidFill>
                <a:latin typeface="Arial Narrow"/>
                <a:cs typeface="Arial Narrow"/>
              </a:rPr>
              <a:t>Westendorp RG, et al. ‘When Vitality Meets Longevity. New strategies for health in later life.’ (2013</a:t>
            </a:r>
            <a:r>
              <a:rPr lang="en-US" sz="1400" i="1" dirty="0" smtClean="0">
                <a:solidFill>
                  <a:srgbClr val="FFFFFF"/>
                </a:solidFill>
                <a:latin typeface="Arial Narrow"/>
                <a:cs typeface="Arial Narrow"/>
              </a:rPr>
              <a:t>) </a:t>
            </a:r>
            <a:endParaRPr lang="en-US" sz="1400" i="1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 eaLnBrk="1" hangingPunct="1"/>
            <a:r>
              <a:rPr lang="en-US" sz="1400" i="1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endParaRPr lang="en-US" sz="1400" i="1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  <p:sp>
        <p:nvSpPr>
          <p:cNvPr id="27" name="Rounded Rectangle 26"/>
          <p:cNvSpPr/>
          <p:nvPr/>
        </p:nvSpPr>
        <p:spPr bwMode="auto">
          <a:xfrm>
            <a:off x="1663700" y="2028425"/>
            <a:ext cx="2464691" cy="1008063"/>
          </a:xfrm>
          <a:prstGeom prst="roundRect">
            <a:avLst/>
          </a:prstGeom>
          <a:solidFill>
            <a:srgbClr val="FF0000"/>
          </a:solidFill>
          <a:ln w="190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2400" dirty="0" smtClean="0">
                <a:solidFill>
                  <a:srgbClr val="FFFFFF"/>
                </a:solidFill>
                <a:latin typeface="Calibri"/>
                <a:cs typeface="Arial"/>
              </a:rPr>
              <a:t>インスピレーション</a:t>
            </a:r>
            <a:endParaRPr lang="en-US" sz="2400" dirty="0">
              <a:solidFill>
                <a:srgbClr val="FFFFFF"/>
              </a:solidFill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204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5400"/>
            <a:ext cx="9571943" cy="695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7234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Stock_000001541930Medium_klein.jpg"/>
          <p:cNvPicPr>
            <a:picLocks noChangeAspect="1"/>
          </p:cNvPicPr>
          <p:nvPr/>
        </p:nvPicPr>
        <p:blipFill>
          <a:blip r:embed="rId3" cstate="print"/>
          <a:srcRect l="5740" r="5918"/>
          <a:stretch>
            <a:fillRect/>
          </a:stretch>
        </p:blipFill>
        <p:spPr>
          <a:xfrm>
            <a:off x="-1462270" y="-211685"/>
            <a:ext cx="10786798" cy="8104564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23" name="TextBox 22"/>
          <p:cNvSpPr txBox="1"/>
          <p:nvPr/>
        </p:nvSpPr>
        <p:spPr>
          <a:xfrm>
            <a:off x="914401" y="491000"/>
            <a:ext cx="82296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400" cap="all" dirty="0" smtClean="0">
                <a:solidFill>
                  <a:schemeClr val="bg1"/>
                </a:solidFill>
                <a:latin typeface="Cambria"/>
                <a:cs typeface="Cambria"/>
              </a:rPr>
              <a:t>人口変化に対応するために</a:t>
            </a:r>
            <a:endParaRPr lang="en-US" sz="3400" cap="all" dirty="0" smtClean="0">
              <a:solidFill>
                <a:schemeClr val="bg1"/>
              </a:solidFill>
              <a:latin typeface="Cambria"/>
              <a:cs typeface="Cambria"/>
            </a:endParaRPr>
          </a:p>
          <a:p>
            <a:endParaRPr lang="en-US" sz="3400" cap="all" dirty="0">
              <a:solidFill>
                <a:schemeClr val="bg1"/>
              </a:solidFill>
              <a:latin typeface="Cambria"/>
              <a:cs typeface="Cambria"/>
            </a:endParaRPr>
          </a:p>
          <a:p>
            <a:pPr marL="571500" indent="-571500">
              <a:buFont typeface="Arial"/>
              <a:buChar char="•"/>
            </a:pPr>
            <a:r>
              <a:rPr lang="ja-JP" altLang="en-US" sz="3400" cap="all" dirty="0" smtClean="0">
                <a:solidFill>
                  <a:schemeClr val="bg1"/>
                </a:solidFill>
                <a:latin typeface="Cambria"/>
                <a:cs typeface="Cambria"/>
              </a:rPr>
              <a:t>健康至上主義を避ける</a:t>
            </a:r>
            <a:endParaRPr lang="en-US" sz="3400" cap="all" dirty="0" smtClean="0">
              <a:solidFill>
                <a:schemeClr val="bg1"/>
              </a:solidFill>
              <a:latin typeface="Cambria"/>
              <a:cs typeface="Cambria"/>
            </a:endParaRPr>
          </a:p>
          <a:p>
            <a:pPr marL="571500" indent="-571500">
              <a:buFont typeface="Arial"/>
              <a:buChar char="•"/>
            </a:pPr>
            <a:r>
              <a:rPr lang="ja-JP" altLang="en-US" sz="3400" cap="all" dirty="0" smtClean="0">
                <a:solidFill>
                  <a:schemeClr val="bg1"/>
                </a:solidFill>
                <a:latin typeface="Cambria"/>
                <a:cs typeface="Cambria"/>
              </a:rPr>
              <a:t>施設ケアを少なくする</a:t>
            </a:r>
            <a:endParaRPr lang="en-US" sz="3400" cap="all" dirty="0" smtClean="0">
              <a:solidFill>
                <a:schemeClr val="bg1"/>
              </a:solidFill>
              <a:latin typeface="Cambria"/>
              <a:cs typeface="Cambria"/>
            </a:endParaRPr>
          </a:p>
          <a:p>
            <a:pPr marL="571500" indent="-571500">
              <a:buFont typeface="Arial"/>
              <a:buChar char="•"/>
            </a:pPr>
            <a:r>
              <a:rPr lang="ja-JP" altLang="en-US" sz="3400" cap="all" dirty="0" smtClean="0">
                <a:solidFill>
                  <a:schemeClr val="bg1"/>
                </a:solidFill>
                <a:latin typeface="Cambria"/>
                <a:cs typeface="Cambria"/>
              </a:rPr>
              <a:t>革新的な製品とサービスを得る</a:t>
            </a:r>
            <a:endParaRPr lang="en-US" sz="3400" cap="all" dirty="0" smtClean="0">
              <a:solidFill>
                <a:schemeClr val="bg1"/>
              </a:solidFill>
              <a:latin typeface="Cambria"/>
              <a:cs typeface="Cambria"/>
            </a:endParaRPr>
          </a:p>
          <a:p>
            <a:pPr marL="571500" indent="-571500">
              <a:buFont typeface="Arial"/>
              <a:buChar char="•"/>
            </a:pPr>
            <a:r>
              <a:rPr lang="ja-JP" altLang="en-US" sz="3400" cap="all" dirty="0" smtClean="0">
                <a:solidFill>
                  <a:schemeClr val="bg1"/>
                </a:solidFill>
                <a:latin typeface="Cambria"/>
                <a:cs typeface="Cambria"/>
              </a:rPr>
              <a:t>高齢者の社会的包摂（高齢者の社会参加）を進める</a:t>
            </a:r>
            <a:endParaRPr lang="en-US" sz="3400" cap="all" dirty="0" smtClean="0">
              <a:solidFill>
                <a:schemeClr val="bg1"/>
              </a:solidFill>
              <a:latin typeface="Cambria"/>
              <a:cs typeface="Cambria"/>
            </a:endParaRPr>
          </a:p>
          <a:p>
            <a:pPr marL="571500" indent="-571500">
              <a:buFont typeface="Arial"/>
              <a:buChar char="•"/>
            </a:pPr>
            <a:r>
              <a:rPr lang="ja-JP" altLang="en-US" sz="3400" cap="all" dirty="0" smtClean="0">
                <a:solidFill>
                  <a:schemeClr val="bg1"/>
                </a:solidFill>
                <a:latin typeface="Cambria"/>
                <a:cs typeface="Cambria"/>
              </a:rPr>
              <a:t>自己組織化を促す</a:t>
            </a:r>
            <a:endParaRPr lang="en-US" sz="3400" cap="all" dirty="0">
              <a:solidFill>
                <a:schemeClr val="bg1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1885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  <a:alpha val="8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il.pn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5" y="462298"/>
            <a:ext cx="5740400" cy="573530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010643" y="4388411"/>
            <a:ext cx="3241295" cy="2422436"/>
            <a:chOff x="1145450" y="546032"/>
            <a:chExt cx="7298100" cy="5158022"/>
          </a:xfrm>
        </p:grpSpPr>
        <p:sp>
          <p:nvSpPr>
            <p:cNvPr id="4" name="TextBox 3"/>
            <p:cNvSpPr txBox="1">
              <a:spLocks noChangeArrowheads="1"/>
            </p:cNvSpPr>
            <p:nvPr/>
          </p:nvSpPr>
          <p:spPr bwMode="auto">
            <a:xfrm>
              <a:off x="3139142" y="546032"/>
              <a:ext cx="2974339" cy="655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457200" eaLnBrk="0" hangingPunct="0">
                <a:defRPr sz="2400">
                  <a:solidFill>
                    <a:schemeClr val="folHlink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defRPr sz="2400">
                  <a:solidFill>
                    <a:schemeClr val="folHlink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 eaLnBrk="0" hangingPunct="0">
                <a:defRPr sz="2400">
                  <a:solidFill>
                    <a:schemeClr val="folHlink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 eaLnBrk="0" hangingPunct="0">
                <a:defRPr sz="2400">
                  <a:solidFill>
                    <a:schemeClr val="folHlink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 eaLnBrk="0" hangingPunct="0">
                <a:defRPr sz="2400">
                  <a:solidFill>
                    <a:schemeClr val="folHlink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folHlink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folHlink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folHlink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folHlink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GB" sz="1400" i="1" dirty="0">
                  <a:solidFill>
                    <a:srgbClr val="FFFFFF"/>
                  </a:solidFill>
                  <a:latin typeface="Calibri" charset="0"/>
                  <a:cs typeface="Arial" charset="0"/>
                </a:rPr>
                <a:t> </a:t>
              </a:r>
              <a:r>
                <a:rPr lang="ja-JP" altLang="en-US" sz="1400" i="1" dirty="0" smtClean="0">
                  <a:solidFill>
                    <a:srgbClr val="FFFFFF"/>
                  </a:solidFill>
                  <a:latin typeface="Calibri" charset="0"/>
                  <a:cs typeface="Arial" charset="0"/>
                </a:rPr>
                <a:t>バイタリティー</a:t>
              </a:r>
              <a:endParaRPr lang="en-GB" sz="1400" i="1" dirty="0">
                <a:solidFill>
                  <a:srgbClr val="FFFFFF"/>
                </a:solidFill>
                <a:latin typeface="Calibri" charset="0"/>
                <a:cs typeface="Arial" charset="0"/>
              </a:endParaRPr>
            </a:p>
          </p:txBody>
        </p:sp>
        <p:sp>
          <p:nvSpPr>
            <p:cNvPr id="5" name="Left-Right Arrow 3"/>
            <p:cNvSpPr/>
            <p:nvPr/>
          </p:nvSpPr>
          <p:spPr bwMode="auto">
            <a:xfrm>
              <a:off x="2607565" y="2991244"/>
              <a:ext cx="4032253" cy="983301"/>
            </a:xfrm>
            <a:prstGeom prst="leftRightArrow">
              <a:avLst/>
            </a:prstGeom>
            <a:noFill/>
            <a:ln w="57150" cmpd="sng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400">
                <a:solidFill>
                  <a:srgbClr val="FFFFFF"/>
                </a:solidFill>
                <a:latin typeface="Calibri"/>
                <a:ea typeface="ＭＳ Ｐゴシック" pitchFamily="34" charset="-128"/>
                <a:cs typeface="Arial"/>
              </a:endParaRPr>
            </a:p>
          </p:txBody>
        </p:sp>
        <p:sp>
          <p:nvSpPr>
            <p:cNvPr id="6" name="Left-Right Arrow 4"/>
            <p:cNvSpPr>
              <a:spLocks noChangeArrowheads="1"/>
            </p:cNvSpPr>
            <p:nvPr/>
          </p:nvSpPr>
          <p:spPr bwMode="auto">
            <a:xfrm rot="16200000">
              <a:off x="2836267" y="2571475"/>
              <a:ext cx="3419477" cy="1140240"/>
            </a:xfrm>
            <a:prstGeom prst="leftRightArrow">
              <a:avLst>
                <a:gd name="adj1" fmla="val 50000"/>
                <a:gd name="adj2" fmla="val 42512"/>
              </a:avLst>
            </a:prstGeom>
            <a:noFill/>
            <a:ln w="25400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>
                <a:defRPr/>
              </a:pPr>
              <a:endParaRPr lang="en-GB" sz="1400">
                <a:solidFill>
                  <a:srgbClr val="FFFFFF"/>
                </a:solidFill>
                <a:latin typeface="Calibri"/>
                <a:cs typeface="Arial"/>
              </a:endParaRPr>
            </a:p>
          </p:txBody>
        </p:sp>
        <p:sp>
          <p:nvSpPr>
            <p:cNvPr id="7" name="TextBox 5"/>
            <p:cNvSpPr txBox="1">
              <a:spLocks noChangeArrowheads="1"/>
            </p:cNvSpPr>
            <p:nvPr/>
          </p:nvSpPr>
          <p:spPr bwMode="auto">
            <a:xfrm>
              <a:off x="1145450" y="3099409"/>
              <a:ext cx="1314513" cy="6553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ja-JP" altLang="en-US" sz="1400" i="1" dirty="0" smtClean="0">
                  <a:solidFill>
                    <a:schemeClr val="bg1"/>
                  </a:solidFill>
                  <a:latin typeface="Calibri"/>
                  <a:cs typeface="Arial"/>
                </a:rPr>
                <a:t>健康</a:t>
              </a:r>
              <a:r>
                <a:rPr lang="en-GB" sz="1400" i="1" dirty="0" smtClean="0">
                  <a:solidFill>
                    <a:srgbClr val="FFFFFF"/>
                  </a:solidFill>
                  <a:latin typeface="Calibri"/>
                  <a:cs typeface="Arial"/>
                </a:rPr>
                <a:t> </a:t>
              </a:r>
              <a:endParaRPr lang="en-GB" sz="1400" i="1" dirty="0">
                <a:solidFill>
                  <a:srgbClr val="FFFFFF"/>
                </a:solidFill>
                <a:latin typeface="Calibri"/>
                <a:cs typeface="Arial"/>
              </a:endParaRPr>
            </a:p>
          </p:txBody>
        </p:sp>
        <p:sp>
          <p:nvSpPr>
            <p:cNvPr id="8" name="TextBox 7"/>
            <p:cNvSpPr txBox="1">
              <a:spLocks noChangeArrowheads="1"/>
            </p:cNvSpPr>
            <p:nvPr/>
          </p:nvSpPr>
          <p:spPr bwMode="auto">
            <a:xfrm>
              <a:off x="3617624" y="5048713"/>
              <a:ext cx="2032772" cy="6553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ja-JP" altLang="en-US" sz="1400" dirty="0">
                  <a:solidFill>
                    <a:srgbClr val="FFFFFF"/>
                  </a:solidFill>
                  <a:latin typeface="Calibri"/>
                  <a:cs typeface="Arial"/>
                </a:rPr>
                <a:t>アパシー</a:t>
              </a:r>
              <a:endParaRPr lang="en-GB" sz="1400" dirty="0">
                <a:solidFill>
                  <a:srgbClr val="FFFFFF"/>
                </a:solidFill>
                <a:latin typeface="Calibri"/>
                <a:cs typeface="Arial"/>
              </a:endParaRPr>
            </a:p>
          </p:txBody>
        </p:sp>
        <p:sp>
          <p:nvSpPr>
            <p:cNvPr id="9" name="TextBox 5"/>
            <p:cNvSpPr txBox="1">
              <a:spLocks noChangeArrowheads="1"/>
            </p:cNvSpPr>
            <p:nvPr/>
          </p:nvSpPr>
          <p:spPr bwMode="auto">
            <a:xfrm>
              <a:off x="6032138" y="3097286"/>
              <a:ext cx="2411412" cy="6553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ja-JP" altLang="en-US" sz="1400" i="1" dirty="0" smtClean="0">
                  <a:solidFill>
                    <a:srgbClr val="FFFFFF"/>
                  </a:solidFill>
                  <a:latin typeface="Calibri"/>
                  <a:cs typeface="Arial"/>
                </a:rPr>
                <a:t>脆弱性</a:t>
              </a:r>
              <a:endParaRPr lang="en-GB" sz="1400" i="1" dirty="0">
                <a:solidFill>
                  <a:srgbClr val="FFFFFF"/>
                </a:solidFill>
                <a:latin typeface="Calibri"/>
                <a:cs typeface="Arial"/>
              </a:endParaRPr>
            </a:p>
          </p:txBody>
        </p:sp>
      </p:grpSp>
      <p:sp>
        <p:nvSpPr>
          <p:cNvPr id="12" name="Oval 11"/>
          <p:cNvSpPr/>
          <p:nvPr/>
        </p:nvSpPr>
        <p:spPr bwMode="auto">
          <a:xfrm>
            <a:off x="7909311" y="6062093"/>
            <a:ext cx="307778" cy="304800"/>
          </a:xfrm>
          <a:prstGeom prst="ellipse">
            <a:avLst/>
          </a:prstGeom>
          <a:solidFill>
            <a:srgbClr val="FFFFFF"/>
          </a:solidFill>
          <a:ln w="76200" cap="flat" cmpd="sng" algn="ctr">
            <a:solidFill>
              <a:srgbClr val="E9080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3500" tIns="0" rIns="0" bIns="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buSzPct val="90000"/>
            </a:pPr>
            <a:endParaRPr lang="en-US" sz="2400" smtClean="0">
              <a:solidFill>
                <a:srgbClr val="3A49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charset="0"/>
            </a:endParaRPr>
          </a:p>
        </p:txBody>
      </p:sp>
      <p:pic>
        <p:nvPicPr>
          <p:cNvPr id="13" name="Picture 4" descr="GrimbX9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240" y="462298"/>
            <a:ext cx="2582632" cy="28765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28539" y="6175561"/>
            <a:ext cx="4024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i="1" dirty="0" smtClean="0">
                <a:solidFill>
                  <a:srgbClr val="FFFFFF"/>
                </a:solidFill>
                <a:latin typeface="Arial"/>
                <a:cs typeface="Arial"/>
              </a:rPr>
              <a:t>医学を重視する</a:t>
            </a:r>
            <a:r>
              <a:rPr lang="en-US" sz="3200" i="1" dirty="0" smtClean="0">
                <a:solidFill>
                  <a:srgbClr val="FFFFFF"/>
                </a:solidFill>
                <a:latin typeface="Arial"/>
                <a:cs typeface="Arial"/>
              </a:rPr>
              <a:t>  </a:t>
            </a:r>
            <a:endParaRPr lang="en-US" sz="32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25372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10-22 at 1.22.5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47697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6079067" y="1320800"/>
            <a:ext cx="2912533" cy="44026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350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90000"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4622800" y="50797"/>
            <a:ext cx="4521200" cy="54186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350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90000"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8124" y="5542335"/>
            <a:ext cx="8753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ja-JP" altLang="en-US" sz="3200" dirty="0" smtClean="0">
                <a:latin typeface="Calibri"/>
                <a:cs typeface="Calibri"/>
              </a:rPr>
              <a:t>イノベーションを優先順位づけして具体化し、それを評価する過程に高齢者が参加する</a:t>
            </a:r>
            <a:endParaRPr lang="en-US" sz="3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83326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3_PPT Toolbox">
  <a:themeElements>
    <a:clrScheme name="PPT Toolbox 2">
      <a:dk1>
        <a:srgbClr val="3A4972"/>
      </a:dk1>
      <a:lt1>
        <a:srgbClr val="FFFFFF"/>
      </a:lt1>
      <a:dk2>
        <a:srgbClr val="3DA8D5"/>
      </a:dk2>
      <a:lt2>
        <a:srgbClr val="2666A6"/>
      </a:lt2>
      <a:accent1>
        <a:srgbClr val="8BCBE6"/>
      </a:accent1>
      <a:accent2>
        <a:srgbClr val="B1DCEE"/>
      </a:accent2>
      <a:accent3>
        <a:srgbClr val="FFFFFF"/>
      </a:accent3>
      <a:accent4>
        <a:srgbClr val="303D60"/>
      </a:accent4>
      <a:accent5>
        <a:srgbClr val="C4E2F0"/>
      </a:accent5>
      <a:accent6>
        <a:srgbClr val="A0C7D8"/>
      </a:accent6>
      <a:hlink>
        <a:srgbClr val="D8EEF7"/>
      </a:hlink>
      <a:folHlink>
        <a:srgbClr val="3A4972"/>
      </a:folHlink>
    </a:clrScheme>
    <a:fontScheme name="PPT Toolbox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6350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Pct val="90000"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fol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6350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Pct val="90000"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fol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  <a:cs typeface="Arial" charset="0"/>
          </a:defRPr>
        </a:defPPr>
      </a:lstStyle>
    </a:lnDef>
  </a:objectDefaults>
  <a:extraClrSchemeLst>
    <a:extraClrScheme>
      <a:clrScheme name="PPT Toolbox 1">
        <a:dk1>
          <a:srgbClr val="2666A6"/>
        </a:dk1>
        <a:lt1>
          <a:srgbClr val="3DA8D5"/>
        </a:lt1>
        <a:dk2>
          <a:srgbClr val="3A4972"/>
        </a:dk2>
        <a:lt2>
          <a:srgbClr val="3DA8D5"/>
        </a:lt2>
        <a:accent1>
          <a:srgbClr val="8BCBE6"/>
        </a:accent1>
        <a:accent2>
          <a:srgbClr val="B1DCEE"/>
        </a:accent2>
        <a:accent3>
          <a:srgbClr val="AEB1BC"/>
        </a:accent3>
        <a:accent4>
          <a:srgbClr val="338FB6"/>
        </a:accent4>
        <a:accent5>
          <a:srgbClr val="C4E2F0"/>
        </a:accent5>
        <a:accent6>
          <a:srgbClr val="A0C7D8"/>
        </a:accent6>
        <a:hlink>
          <a:srgbClr val="D8EEF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oolbox 2">
        <a:dk1>
          <a:srgbClr val="3A4972"/>
        </a:dk1>
        <a:lt1>
          <a:srgbClr val="FFFFFF"/>
        </a:lt1>
        <a:dk2>
          <a:srgbClr val="3DA8D5"/>
        </a:dk2>
        <a:lt2>
          <a:srgbClr val="2666A6"/>
        </a:lt2>
        <a:accent1>
          <a:srgbClr val="8BCBE6"/>
        </a:accent1>
        <a:accent2>
          <a:srgbClr val="B1DCEE"/>
        </a:accent2>
        <a:accent3>
          <a:srgbClr val="FFFFFF"/>
        </a:accent3>
        <a:accent4>
          <a:srgbClr val="303D60"/>
        </a:accent4>
        <a:accent5>
          <a:srgbClr val="C4E2F0"/>
        </a:accent5>
        <a:accent6>
          <a:srgbClr val="A0C7D8"/>
        </a:accent6>
        <a:hlink>
          <a:srgbClr val="D8EEF7"/>
        </a:hlink>
        <a:folHlink>
          <a:srgbClr val="3A497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oolbox 3">
        <a:dk1>
          <a:srgbClr val="8D9C00"/>
        </a:dk1>
        <a:lt1>
          <a:srgbClr val="AFCC0D"/>
        </a:lt1>
        <a:dk2>
          <a:srgbClr val="707014"/>
        </a:dk2>
        <a:lt2>
          <a:srgbClr val="AFCC0D"/>
        </a:lt2>
        <a:accent1>
          <a:srgbClr val="CFE06E"/>
        </a:accent1>
        <a:accent2>
          <a:srgbClr val="DFEB99"/>
        </a:accent2>
        <a:accent3>
          <a:srgbClr val="BBBBAA"/>
        </a:accent3>
        <a:accent4>
          <a:srgbClr val="95AE09"/>
        </a:accent4>
        <a:accent5>
          <a:srgbClr val="E4EDBA"/>
        </a:accent5>
        <a:accent6>
          <a:srgbClr val="CAD58A"/>
        </a:accent6>
        <a:hlink>
          <a:srgbClr val="EFF5CF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oolbox 4">
        <a:dk1>
          <a:srgbClr val="707014"/>
        </a:dk1>
        <a:lt1>
          <a:srgbClr val="FFFFFF"/>
        </a:lt1>
        <a:dk2>
          <a:srgbClr val="AFCC0D"/>
        </a:dk2>
        <a:lt2>
          <a:srgbClr val="8D9C00"/>
        </a:lt2>
        <a:accent1>
          <a:srgbClr val="CFE06E"/>
        </a:accent1>
        <a:accent2>
          <a:srgbClr val="DFEB99"/>
        </a:accent2>
        <a:accent3>
          <a:srgbClr val="FFFFFF"/>
        </a:accent3>
        <a:accent4>
          <a:srgbClr val="5F5F0F"/>
        </a:accent4>
        <a:accent5>
          <a:srgbClr val="E4EDBA"/>
        </a:accent5>
        <a:accent6>
          <a:srgbClr val="CAD58A"/>
        </a:accent6>
        <a:hlink>
          <a:srgbClr val="EFF5CF"/>
        </a:hlink>
        <a:folHlink>
          <a:srgbClr val="70701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oolbox 5">
        <a:dk1>
          <a:srgbClr val="D45100"/>
        </a:dk1>
        <a:lt1>
          <a:srgbClr val="FE7200"/>
        </a:lt1>
        <a:dk2>
          <a:srgbClr val="9E540A"/>
        </a:dk2>
        <a:lt2>
          <a:srgbClr val="FE7200"/>
        </a:lt2>
        <a:accent1>
          <a:srgbClr val="FEAA66"/>
        </a:accent1>
        <a:accent2>
          <a:srgbClr val="FFC799"/>
        </a:accent2>
        <a:accent3>
          <a:srgbClr val="CCB3AA"/>
        </a:accent3>
        <a:accent4>
          <a:srgbClr val="D96000"/>
        </a:accent4>
        <a:accent5>
          <a:srgbClr val="FED2B8"/>
        </a:accent5>
        <a:accent6>
          <a:srgbClr val="E7B48A"/>
        </a:accent6>
        <a:hlink>
          <a:srgbClr val="FFE3CC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oolbox 6">
        <a:dk1>
          <a:srgbClr val="9E540A"/>
        </a:dk1>
        <a:lt1>
          <a:srgbClr val="FFFFFF"/>
        </a:lt1>
        <a:dk2>
          <a:srgbClr val="FE7200"/>
        </a:dk2>
        <a:lt2>
          <a:srgbClr val="D45100"/>
        </a:lt2>
        <a:accent1>
          <a:srgbClr val="FEAA66"/>
        </a:accent1>
        <a:accent2>
          <a:srgbClr val="FFC799"/>
        </a:accent2>
        <a:accent3>
          <a:srgbClr val="FFFFFF"/>
        </a:accent3>
        <a:accent4>
          <a:srgbClr val="864607"/>
        </a:accent4>
        <a:accent5>
          <a:srgbClr val="FED2B8"/>
        </a:accent5>
        <a:accent6>
          <a:srgbClr val="E7B48A"/>
        </a:accent6>
        <a:hlink>
          <a:srgbClr val="FFE3CC"/>
        </a:hlink>
        <a:folHlink>
          <a:srgbClr val="9E540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oolbox 7">
        <a:dk1>
          <a:srgbClr val="E7BB01"/>
        </a:dk1>
        <a:lt1>
          <a:srgbClr val="FFD600"/>
        </a:lt1>
        <a:dk2>
          <a:srgbClr val="D19700"/>
        </a:dk2>
        <a:lt2>
          <a:srgbClr val="FFD600"/>
        </a:lt2>
        <a:accent1>
          <a:srgbClr val="F8E866"/>
        </a:accent1>
        <a:accent2>
          <a:srgbClr val="FBEF99"/>
        </a:accent2>
        <a:accent3>
          <a:srgbClr val="E5C9AA"/>
        </a:accent3>
        <a:accent4>
          <a:srgbClr val="DAB700"/>
        </a:accent4>
        <a:accent5>
          <a:srgbClr val="FBF2B8"/>
        </a:accent5>
        <a:accent6>
          <a:srgbClr val="E3D98A"/>
        </a:accent6>
        <a:hlink>
          <a:srgbClr val="FDF7CC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oolbox 8">
        <a:dk1>
          <a:srgbClr val="D19700"/>
        </a:dk1>
        <a:lt1>
          <a:srgbClr val="FFFFFF"/>
        </a:lt1>
        <a:dk2>
          <a:srgbClr val="FFD600"/>
        </a:dk2>
        <a:lt2>
          <a:srgbClr val="E7BB01"/>
        </a:lt2>
        <a:accent1>
          <a:srgbClr val="F8E866"/>
        </a:accent1>
        <a:accent2>
          <a:srgbClr val="FBEF99"/>
        </a:accent2>
        <a:accent3>
          <a:srgbClr val="FFFFFF"/>
        </a:accent3>
        <a:accent4>
          <a:srgbClr val="B28000"/>
        </a:accent4>
        <a:accent5>
          <a:srgbClr val="FBF2B8"/>
        </a:accent5>
        <a:accent6>
          <a:srgbClr val="E3D98A"/>
        </a:accent6>
        <a:hlink>
          <a:srgbClr val="FDF7CC"/>
        </a:hlink>
        <a:folHlink>
          <a:srgbClr val="D197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oolbox 9">
        <a:dk1>
          <a:srgbClr val="8C5110"/>
        </a:dk1>
        <a:lt1>
          <a:srgbClr val="C3A26C"/>
        </a:lt1>
        <a:dk2>
          <a:srgbClr val="633A11"/>
        </a:dk2>
        <a:lt2>
          <a:srgbClr val="C3A26C"/>
        </a:lt2>
        <a:accent1>
          <a:srgbClr val="D5BD97"/>
        </a:accent1>
        <a:accent2>
          <a:srgbClr val="E7DAC4"/>
        </a:accent2>
        <a:accent3>
          <a:srgbClr val="B7AEAA"/>
        </a:accent3>
        <a:accent4>
          <a:srgbClr val="A68A5B"/>
        </a:accent4>
        <a:accent5>
          <a:srgbClr val="E7DBC9"/>
        </a:accent5>
        <a:accent6>
          <a:srgbClr val="D1C5B1"/>
        </a:accent6>
        <a:hlink>
          <a:srgbClr val="F3ECE2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oolbox 10">
        <a:dk1>
          <a:srgbClr val="633A11"/>
        </a:dk1>
        <a:lt1>
          <a:srgbClr val="FFFFFF"/>
        </a:lt1>
        <a:dk2>
          <a:srgbClr val="C3A26C"/>
        </a:dk2>
        <a:lt2>
          <a:srgbClr val="8C5110"/>
        </a:lt2>
        <a:accent1>
          <a:srgbClr val="D5BD97"/>
        </a:accent1>
        <a:accent2>
          <a:srgbClr val="E7DAC4"/>
        </a:accent2>
        <a:accent3>
          <a:srgbClr val="FFFFFF"/>
        </a:accent3>
        <a:accent4>
          <a:srgbClr val="53300D"/>
        </a:accent4>
        <a:accent5>
          <a:srgbClr val="E7DBC9"/>
        </a:accent5>
        <a:accent6>
          <a:srgbClr val="D1C5B1"/>
        </a:accent6>
        <a:hlink>
          <a:srgbClr val="F3ECE2"/>
        </a:hlink>
        <a:folHlink>
          <a:srgbClr val="633A1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oolbox 11">
        <a:dk1>
          <a:srgbClr val="BF0509"/>
        </a:dk1>
        <a:lt1>
          <a:srgbClr val="FB3D32"/>
        </a:lt1>
        <a:dk2>
          <a:srgbClr val="7B0A14"/>
        </a:dk2>
        <a:lt2>
          <a:srgbClr val="FB3D32"/>
        </a:lt2>
        <a:accent1>
          <a:srgbClr val="FD8B84"/>
        </a:accent1>
        <a:accent2>
          <a:srgbClr val="FDB1AD"/>
        </a:accent2>
        <a:accent3>
          <a:srgbClr val="BFAAAA"/>
        </a:accent3>
        <a:accent4>
          <a:srgbClr val="D63329"/>
        </a:accent4>
        <a:accent5>
          <a:srgbClr val="FEC4C2"/>
        </a:accent5>
        <a:accent6>
          <a:srgbClr val="E5A09C"/>
        </a:accent6>
        <a:hlink>
          <a:srgbClr val="FED8D6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oolbox 12">
        <a:dk1>
          <a:srgbClr val="7B0A14"/>
        </a:dk1>
        <a:lt1>
          <a:srgbClr val="FFFFFF"/>
        </a:lt1>
        <a:dk2>
          <a:srgbClr val="FB3D32"/>
        </a:dk2>
        <a:lt2>
          <a:srgbClr val="BF0509"/>
        </a:lt2>
        <a:accent1>
          <a:srgbClr val="FD8B84"/>
        </a:accent1>
        <a:accent2>
          <a:srgbClr val="FDB1AD"/>
        </a:accent2>
        <a:accent3>
          <a:srgbClr val="FFFFFF"/>
        </a:accent3>
        <a:accent4>
          <a:srgbClr val="68070F"/>
        </a:accent4>
        <a:accent5>
          <a:srgbClr val="FEC4C2"/>
        </a:accent5>
        <a:accent6>
          <a:srgbClr val="E5A09C"/>
        </a:accent6>
        <a:hlink>
          <a:srgbClr val="FED8D6"/>
        </a:hlink>
        <a:folHlink>
          <a:srgbClr val="7B0A1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oolbox 13">
        <a:dk1>
          <a:srgbClr val="564242"/>
        </a:dk1>
        <a:lt1>
          <a:srgbClr val="AA9F98"/>
        </a:lt1>
        <a:dk2>
          <a:srgbClr val="1B1112"/>
        </a:dk2>
        <a:lt2>
          <a:srgbClr val="AA9F98"/>
        </a:lt2>
        <a:accent1>
          <a:srgbClr val="CCC5C1"/>
        </a:accent1>
        <a:accent2>
          <a:srgbClr val="DDD9D6"/>
        </a:accent2>
        <a:accent3>
          <a:srgbClr val="ABAAAA"/>
        </a:accent3>
        <a:accent4>
          <a:srgbClr val="918781"/>
        </a:accent4>
        <a:accent5>
          <a:srgbClr val="E2DFDD"/>
        </a:accent5>
        <a:accent6>
          <a:srgbClr val="C8C4C2"/>
        </a:accent6>
        <a:hlink>
          <a:srgbClr val="EEECEA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oolbox 14">
        <a:dk1>
          <a:srgbClr val="1B1112"/>
        </a:dk1>
        <a:lt1>
          <a:srgbClr val="FFFFFF"/>
        </a:lt1>
        <a:dk2>
          <a:srgbClr val="AA9F98"/>
        </a:dk2>
        <a:lt2>
          <a:srgbClr val="564242"/>
        </a:lt2>
        <a:accent1>
          <a:srgbClr val="CCC5C1"/>
        </a:accent1>
        <a:accent2>
          <a:srgbClr val="DDD9D6"/>
        </a:accent2>
        <a:accent3>
          <a:srgbClr val="FFFFFF"/>
        </a:accent3>
        <a:accent4>
          <a:srgbClr val="150D0E"/>
        </a:accent4>
        <a:accent5>
          <a:srgbClr val="E2DFDD"/>
        </a:accent5>
        <a:accent6>
          <a:srgbClr val="C8C4C2"/>
        </a:accent6>
        <a:hlink>
          <a:srgbClr val="EEECEA"/>
        </a:hlink>
        <a:folHlink>
          <a:srgbClr val="1B111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PPT Toolbox">
  <a:themeElements>
    <a:clrScheme name="PPT Toolbox 2">
      <a:dk1>
        <a:srgbClr val="3A4972"/>
      </a:dk1>
      <a:lt1>
        <a:srgbClr val="FFFFFF"/>
      </a:lt1>
      <a:dk2>
        <a:srgbClr val="3DA8D5"/>
      </a:dk2>
      <a:lt2>
        <a:srgbClr val="2666A6"/>
      </a:lt2>
      <a:accent1>
        <a:srgbClr val="8BCBE6"/>
      </a:accent1>
      <a:accent2>
        <a:srgbClr val="B1DCEE"/>
      </a:accent2>
      <a:accent3>
        <a:srgbClr val="FFFFFF"/>
      </a:accent3>
      <a:accent4>
        <a:srgbClr val="303D60"/>
      </a:accent4>
      <a:accent5>
        <a:srgbClr val="C4E2F0"/>
      </a:accent5>
      <a:accent6>
        <a:srgbClr val="A0C7D8"/>
      </a:accent6>
      <a:hlink>
        <a:srgbClr val="D8EEF7"/>
      </a:hlink>
      <a:folHlink>
        <a:srgbClr val="3A4972"/>
      </a:folHlink>
    </a:clrScheme>
    <a:fontScheme name="PPT Toolbox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6350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Pct val="90000"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fol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6350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Pct val="90000"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fol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PPT Toolbox 1">
        <a:dk1>
          <a:srgbClr val="2666A6"/>
        </a:dk1>
        <a:lt1>
          <a:srgbClr val="3DA8D5"/>
        </a:lt1>
        <a:dk2>
          <a:srgbClr val="3A4972"/>
        </a:dk2>
        <a:lt2>
          <a:srgbClr val="3DA8D5"/>
        </a:lt2>
        <a:accent1>
          <a:srgbClr val="8BCBE6"/>
        </a:accent1>
        <a:accent2>
          <a:srgbClr val="B1DCEE"/>
        </a:accent2>
        <a:accent3>
          <a:srgbClr val="AEB1BC"/>
        </a:accent3>
        <a:accent4>
          <a:srgbClr val="338FB6"/>
        </a:accent4>
        <a:accent5>
          <a:srgbClr val="C4E2F0"/>
        </a:accent5>
        <a:accent6>
          <a:srgbClr val="A0C7D8"/>
        </a:accent6>
        <a:hlink>
          <a:srgbClr val="D8EEF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oolbox 2">
        <a:dk1>
          <a:srgbClr val="3A4972"/>
        </a:dk1>
        <a:lt1>
          <a:srgbClr val="FFFFFF"/>
        </a:lt1>
        <a:dk2>
          <a:srgbClr val="3DA8D5"/>
        </a:dk2>
        <a:lt2>
          <a:srgbClr val="2666A6"/>
        </a:lt2>
        <a:accent1>
          <a:srgbClr val="8BCBE6"/>
        </a:accent1>
        <a:accent2>
          <a:srgbClr val="B1DCEE"/>
        </a:accent2>
        <a:accent3>
          <a:srgbClr val="FFFFFF"/>
        </a:accent3>
        <a:accent4>
          <a:srgbClr val="303D60"/>
        </a:accent4>
        <a:accent5>
          <a:srgbClr val="C4E2F0"/>
        </a:accent5>
        <a:accent6>
          <a:srgbClr val="A0C7D8"/>
        </a:accent6>
        <a:hlink>
          <a:srgbClr val="D8EEF7"/>
        </a:hlink>
        <a:folHlink>
          <a:srgbClr val="3A497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oolbox 3">
        <a:dk1>
          <a:srgbClr val="8D9C00"/>
        </a:dk1>
        <a:lt1>
          <a:srgbClr val="AFCC0D"/>
        </a:lt1>
        <a:dk2>
          <a:srgbClr val="707014"/>
        </a:dk2>
        <a:lt2>
          <a:srgbClr val="AFCC0D"/>
        </a:lt2>
        <a:accent1>
          <a:srgbClr val="CFE06E"/>
        </a:accent1>
        <a:accent2>
          <a:srgbClr val="DFEB99"/>
        </a:accent2>
        <a:accent3>
          <a:srgbClr val="BBBBAA"/>
        </a:accent3>
        <a:accent4>
          <a:srgbClr val="95AE09"/>
        </a:accent4>
        <a:accent5>
          <a:srgbClr val="E4EDBA"/>
        </a:accent5>
        <a:accent6>
          <a:srgbClr val="CAD58A"/>
        </a:accent6>
        <a:hlink>
          <a:srgbClr val="EFF5CF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oolbox 4">
        <a:dk1>
          <a:srgbClr val="707014"/>
        </a:dk1>
        <a:lt1>
          <a:srgbClr val="FFFFFF"/>
        </a:lt1>
        <a:dk2>
          <a:srgbClr val="AFCC0D"/>
        </a:dk2>
        <a:lt2>
          <a:srgbClr val="8D9C00"/>
        </a:lt2>
        <a:accent1>
          <a:srgbClr val="CFE06E"/>
        </a:accent1>
        <a:accent2>
          <a:srgbClr val="DFEB99"/>
        </a:accent2>
        <a:accent3>
          <a:srgbClr val="FFFFFF"/>
        </a:accent3>
        <a:accent4>
          <a:srgbClr val="5F5F0F"/>
        </a:accent4>
        <a:accent5>
          <a:srgbClr val="E4EDBA"/>
        </a:accent5>
        <a:accent6>
          <a:srgbClr val="CAD58A"/>
        </a:accent6>
        <a:hlink>
          <a:srgbClr val="EFF5CF"/>
        </a:hlink>
        <a:folHlink>
          <a:srgbClr val="70701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oolbox 5">
        <a:dk1>
          <a:srgbClr val="D45100"/>
        </a:dk1>
        <a:lt1>
          <a:srgbClr val="FE7200"/>
        </a:lt1>
        <a:dk2>
          <a:srgbClr val="9E540A"/>
        </a:dk2>
        <a:lt2>
          <a:srgbClr val="FE7200"/>
        </a:lt2>
        <a:accent1>
          <a:srgbClr val="FEAA66"/>
        </a:accent1>
        <a:accent2>
          <a:srgbClr val="FFC799"/>
        </a:accent2>
        <a:accent3>
          <a:srgbClr val="CCB3AA"/>
        </a:accent3>
        <a:accent4>
          <a:srgbClr val="D96000"/>
        </a:accent4>
        <a:accent5>
          <a:srgbClr val="FED2B8"/>
        </a:accent5>
        <a:accent6>
          <a:srgbClr val="E7B48A"/>
        </a:accent6>
        <a:hlink>
          <a:srgbClr val="FFE3CC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oolbox 6">
        <a:dk1>
          <a:srgbClr val="9E540A"/>
        </a:dk1>
        <a:lt1>
          <a:srgbClr val="FFFFFF"/>
        </a:lt1>
        <a:dk2>
          <a:srgbClr val="FE7200"/>
        </a:dk2>
        <a:lt2>
          <a:srgbClr val="D45100"/>
        </a:lt2>
        <a:accent1>
          <a:srgbClr val="FEAA66"/>
        </a:accent1>
        <a:accent2>
          <a:srgbClr val="FFC799"/>
        </a:accent2>
        <a:accent3>
          <a:srgbClr val="FFFFFF"/>
        </a:accent3>
        <a:accent4>
          <a:srgbClr val="864607"/>
        </a:accent4>
        <a:accent5>
          <a:srgbClr val="FED2B8"/>
        </a:accent5>
        <a:accent6>
          <a:srgbClr val="E7B48A"/>
        </a:accent6>
        <a:hlink>
          <a:srgbClr val="FFE3CC"/>
        </a:hlink>
        <a:folHlink>
          <a:srgbClr val="9E540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oolbox 7">
        <a:dk1>
          <a:srgbClr val="E7BB01"/>
        </a:dk1>
        <a:lt1>
          <a:srgbClr val="FFD600"/>
        </a:lt1>
        <a:dk2>
          <a:srgbClr val="D19700"/>
        </a:dk2>
        <a:lt2>
          <a:srgbClr val="FFD600"/>
        </a:lt2>
        <a:accent1>
          <a:srgbClr val="F8E866"/>
        </a:accent1>
        <a:accent2>
          <a:srgbClr val="FBEF99"/>
        </a:accent2>
        <a:accent3>
          <a:srgbClr val="E5C9AA"/>
        </a:accent3>
        <a:accent4>
          <a:srgbClr val="DAB700"/>
        </a:accent4>
        <a:accent5>
          <a:srgbClr val="FBF2B8"/>
        </a:accent5>
        <a:accent6>
          <a:srgbClr val="E3D98A"/>
        </a:accent6>
        <a:hlink>
          <a:srgbClr val="FDF7CC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oolbox 8">
        <a:dk1>
          <a:srgbClr val="D19700"/>
        </a:dk1>
        <a:lt1>
          <a:srgbClr val="FFFFFF"/>
        </a:lt1>
        <a:dk2>
          <a:srgbClr val="FFD600"/>
        </a:dk2>
        <a:lt2>
          <a:srgbClr val="E7BB01"/>
        </a:lt2>
        <a:accent1>
          <a:srgbClr val="F8E866"/>
        </a:accent1>
        <a:accent2>
          <a:srgbClr val="FBEF99"/>
        </a:accent2>
        <a:accent3>
          <a:srgbClr val="FFFFFF"/>
        </a:accent3>
        <a:accent4>
          <a:srgbClr val="B28000"/>
        </a:accent4>
        <a:accent5>
          <a:srgbClr val="FBF2B8"/>
        </a:accent5>
        <a:accent6>
          <a:srgbClr val="E3D98A"/>
        </a:accent6>
        <a:hlink>
          <a:srgbClr val="FDF7CC"/>
        </a:hlink>
        <a:folHlink>
          <a:srgbClr val="D197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oolbox 9">
        <a:dk1>
          <a:srgbClr val="8C5110"/>
        </a:dk1>
        <a:lt1>
          <a:srgbClr val="C3A26C"/>
        </a:lt1>
        <a:dk2>
          <a:srgbClr val="633A11"/>
        </a:dk2>
        <a:lt2>
          <a:srgbClr val="C3A26C"/>
        </a:lt2>
        <a:accent1>
          <a:srgbClr val="D5BD97"/>
        </a:accent1>
        <a:accent2>
          <a:srgbClr val="E7DAC4"/>
        </a:accent2>
        <a:accent3>
          <a:srgbClr val="B7AEAA"/>
        </a:accent3>
        <a:accent4>
          <a:srgbClr val="A68A5B"/>
        </a:accent4>
        <a:accent5>
          <a:srgbClr val="E7DBC9"/>
        </a:accent5>
        <a:accent6>
          <a:srgbClr val="D1C5B1"/>
        </a:accent6>
        <a:hlink>
          <a:srgbClr val="F3ECE2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oolbox 10">
        <a:dk1>
          <a:srgbClr val="633A11"/>
        </a:dk1>
        <a:lt1>
          <a:srgbClr val="FFFFFF"/>
        </a:lt1>
        <a:dk2>
          <a:srgbClr val="C3A26C"/>
        </a:dk2>
        <a:lt2>
          <a:srgbClr val="8C5110"/>
        </a:lt2>
        <a:accent1>
          <a:srgbClr val="D5BD97"/>
        </a:accent1>
        <a:accent2>
          <a:srgbClr val="E7DAC4"/>
        </a:accent2>
        <a:accent3>
          <a:srgbClr val="FFFFFF"/>
        </a:accent3>
        <a:accent4>
          <a:srgbClr val="53300D"/>
        </a:accent4>
        <a:accent5>
          <a:srgbClr val="E7DBC9"/>
        </a:accent5>
        <a:accent6>
          <a:srgbClr val="D1C5B1"/>
        </a:accent6>
        <a:hlink>
          <a:srgbClr val="F3ECE2"/>
        </a:hlink>
        <a:folHlink>
          <a:srgbClr val="633A1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oolbox 11">
        <a:dk1>
          <a:srgbClr val="BF0509"/>
        </a:dk1>
        <a:lt1>
          <a:srgbClr val="FB3D32"/>
        </a:lt1>
        <a:dk2>
          <a:srgbClr val="7B0A14"/>
        </a:dk2>
        <a:lt2>
          <a:srgbClr val="FB3D32"/>
        </a:lt2>
        <a:accent1>
          <a:srgbClr val="FD8B84"/>
        </a:accent1>
        <a:accent2>
          <a:srgbClr val="FDB1AD"/>
        </a:accent2>
        <a:accent3>
          <a:srgbClr val="BFAAAA"/>
        </a:accent3>
        <a:accent4>
          <a:srgbClr val="D63329"/>
        </a:accent4>
        <a:accent5>
          <a:srgbClr val="FEC4C2"/>
        </a:accent5>
        <a:accent6>
          <a:srgbClr val="E5A09C"/>
        </a:accent6>
        <a:hlink>
          <a:srgbClr val="FED8D6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oolbox 12">
        <a:dk1>
          <a:srgbClr val="7B0A14"/>
        </a:dk1>
        <a:lt1>
          <a:srgbClr val="FFFFFF"/>
        </a:lt1>
        <a:dk2>
          <a:srgbClr val="FB3D32"/>
        </a:dk2>
        <a:lt2>
          <a:srgbClr val="BF0509"/>
        </a:lt2>
        <a:accent1>
          <a:srgbClr val="FD8B84"/>
        </a:accent1>
        <a:accent2>
          <a:srgbClr val="FDB1AD"/>
        </a:accent2>
        <a:accent3>
          <a:srgbClr val="FFFFFF"/>
        </a:accent3>
        <a:accent4>
          <a:srgbClr val="68070F"/>
        </a:accent4>
        <a:accent5>
          <a:srgbClr val="FEC4C2"/>
        </a:accent5>
        <a:accent6>
          <a:srgbClr val="E5A09C"/>
        </a:accent6>
        <a:hlink>
          <a:srgbClr val="FED8D6"/>
        </a:hlink>
        <a:folHlink>
          <a:srgbClr val="7B0A1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oolbox 13">
        <a:dk1>
          <a:srgbClr val="564242"/>
        </a:dk1>
        <a:lt1>
          <a:srgbClr val="AA9F98"/>
        </a:lt1>
        <a:dk2>
          <a:srgbClr val="1B1112"/>
        </a:dk2>
        <a:lt2>
          <a:srgbClr val="AA9F98"/>
        </a:lt2>
        <a:accent1>
          <a:srgbClr val="CCC5C1"/>
        </a:accent1>
        <a:accent2>
          <a:srgbClr val="DDD9D6"/>
        </a:accent2>
        <a:accent3>
          <a:srgbClr val="ABAAAA"/>
        </a:accent3>
        <a:accent4>
          <a:srgbClr val="918781"/>
        </a:accent4>
        <a:accent5>
          <a:srgbClr val="E2DFDD"/>
        </a:accent5>
        <a:accent6>
          <a:srgbClr val="C8C4C2"/>
        </a:accent6>
        <a:hlink>
          <a:srgbClr val="EEECEA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oolbox 14">
        <a:dk1>
          <a:srgbClr val="1B1112"/>
        </a:dk1>
        <a:lt1>
          <a:srgbClr val="FFFFFF"/>
        </a:lt1>
        <a:dk2>
          <a:srgbClr val="AA9F98"/>
        </a:dk2>
        <a:lt2>
          <a:srgbClr val="564242"/>
        </a:lt2>
        <a:accent1>
          <a:srgbClr val="CCC5C1"/>
        </a:accent1>
        <a:accent2>
          <a:srgbClr val="DDD9D6"/>
        </a:accent2>
        <a:accent3>
          <a:srgbClr val="FFFFFF"/>
        </a:accent3>
        <a:accent4>
          <a:srgbClr val="150D0E"/>
        </a:accent4>
        <a:accent5>
          <a:srgbClr val="E2DFDD"/>
        </a:accent5>
        <a:accent6>
          <a:srgbClr val="C8C4C2"/>
        </a:accent6>
        <a:hlink>
          <a:srgbClr val="EEECEA"/>
        </a:hlink>
        <a:folHlink>
          <a:srgbClr val="1B111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PPT Toolbox">
  <a:themeElements>
    <a:clrScheme name="PPT Toolbox 2">
      <a:dk1>
        <a:srgbClr val="3A4972"/>
      </a:dk1>
      <a:lt1>
        <a:srgbClr val="FFFFFF"/>
      </a:lt1>
      <a:dk2>
        <a:srgbClr val="3DA8D5"/>
      </a:dk2>
      <a:lt2>
        <a:srgbClr val="2666A6"/>
      </a:lt2>
      <a:accent1>
        <a:srgbClr val="8BCBE6"/>
      </a:accent1>
      <a:accent2>
        <a:srgbClr val="B1DCEE"/>
      </a:accent2>
      <a:accent3>
        <a:srgbClr val="FFFFFF"/>
      </a:accent3>
      <a:accent4>
        <a:srgbClr val="303D60"/>
      </a:accent4>
      <a:accent5>
        <a:srgbClr val="C4E2F0"/>
      </a:accent5>
      <a:accent6>
        <a:srgbClr val="A0C7D8"/>
      </a:accent6>
      <a:hlink>
        <a:srgbClr val="D8EEF7"/>
      </a:hlink>
      <a:folHlink>
        <a:srgbClr val="3A4972"/>
      </a:folHlink>
    </a:clrScheme>
    <a:fontScheme name="PPT Toolbox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6350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Pct val="90000"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fol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6350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Pct val="90000"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fol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PPT Toolbox 1">
        <a:dk1>
          <a:srgbClr val="2666A6"/>
        </a:dk1>
        <a:lt1>
          <a:srgbClr val="3DA8D5"/>
        </a:lt1>
        <a:dk2>
          <a:srgbClr val="3A4972"/>
        </a:dk2>
        <a:lt2>
          <a:srgbClr val="3DA8D5"/>
        </a:lt2>
        <a:accent1>
          <a:srgbClr val="8BCBE6"/>
        </a:accent1>
        <a:accent2>
          <a:srgbClr val="B1DCEE"/>
        </a:accent2>
        <a:accent3>
          <a:srgbClr val="AEB1BC"/>
        </a:accent3>
        <a:accent4>
          <a:srgbClr val="338FB6"/>
        </a:accent4>
        <a:accent5>
          <a:srgbClr val="C4E2F0"/>
        </a:accent5>
        <a:accent6>
          <a:srgbClr val="A0C7D8"/>
        </a:accent6>
        <a:hlink>
          <a:srgbClr val="D8EEF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oolbox 2">
        <a:dk1>
          <a:srgbClr val="3A4972"/>
        </a:dk1>
        <a:lt1>
          <a:srgbClr val="FFFFFF"/>
        </a:lt1>
        <a:dk2>
          <a:srgbClr val="3DA8D5"/>
        </a:dk2>
        <a:lt2>
          <a:srgbClr val="2666A6"/>
        </a:lt2>
        <a:accent1>
          <a:srgbClr val="8BCBE6"/>
        </a:accent1>
        <a:accent2>
          <a:srgbClr val="B1DCEE"/>
        </a:accent2>
        <a:accent3>
          <a:srgbClr val="FFFFFF"/>
        </a:accent3>
        <a:accent4>
          <a:srgbClr val="303D60"/>
        </a:accent4>
        <a:accent5>
          <a:srgbClr val="C4E2F0"/>
        </a:accent5>
        <a:accent6>
          <a:srgbClr val="A0C7D8"/>
        </a:accent6>
        <a:hlink>
          <a:srgbClr val="D8EEF7"/>
        </a:hlink>
        <a:folHlink>
          <a:srgbClr val="3A497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oolbox 3">
        <a:dk1>
          <a:srgbClr val="8D9C00"/>
        </a:dk1>
        <a:lt1>
          <a:srgbClr val="AFCC0D"/>
        </a:lt1>
        <a:dk2>
          <a:srgbClr val="707014"/>
        </a:dk2>
        <a:lt2>
          <a:srgbClr val="AFCC0D"/>
        </a:lt2>
        <a:accent1>
          <a:srgbClr val="CFE06E"/>
        </a:accent1>
        <a:accent2>
          <a:srgbClr val="DFEB99"/>
        </a:accent2>
        <a:accent3>
          <a:srgbClr val="BBBBAA"/>
        </a:accent3>
        <a:accent4>
          <a:srgbClr val="95AE09"/>
        </a:accent4>
        <a:accent5>
          <a:srgbClr val="E4EDBA"/>
        </a:accent5>
        <a:accent6>
          <a:srgbClr val="CAD58A"/>
        </a:accent6>
        <a:hlink>
          <a:srgbClr val="EFF5CF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oolbox 4">
        <a:dk1>
          <a:srgbClr val="707014"/>
        </a:dk1>
        <a:lt1>
          <a:srgbClr val="FFFFFF"/>
        </a:lt1>
        <a:dk2>
          <a:srgbClr val="AFCC0D"/>
        </a:dk2>
        <a:lt2>
          <a:srgbClr val="8D9C00"/>
        </a:lt2>
        <a:accent1>
          <a:srgbClr val="CFE06E"/>
        </a:accent1>
        <a:accent2>
          <a:srgbClr val="DFEB99"/>
        </a:accent2>
        <a:accent3>
          <a:srgbClr val="FFFFFF"/>
        </a:accent3>
        <a:accent4>
          <a:srgbClr val="5F5F0F"/>
        </a:accent4>
        <a:accent5>
          <a:srgbClr val="E4EDBA"/>
        </a:accent5>
        <a:accent6>
          <a:srgbClr val="CAD58A"/>
        </a:accent6>
        <a:hlink>
          <a:srgbClr val="EFF5CF"/>
        </a:hlink>
        <a:folHlink>
          <a:srgbClr val="70701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oolbox 5">
        <a:dk1>
          <a:srgbClr val="D45100"/>
        </a:dk1>
        <a:lt1>
          <a:srgbClr val="FE7200"/>
        </a:lt1>
        <a:dk2>
          <a:srgbClr val="9E540A"/>
        </a:dk2>
        <a:lt2>
          <a:srgbClr val="FE7200"/>
        </a:lt2>
        <a:accent1>
          <a:srgbClr val="FEAA66"/>
        </a:accent1>
        <a:accent2>
          <a:srgbClr val="FFC799"/>
        </a:accent2>
        <a:accent3>
          <a:srgbClr val="CCB3AA"/>
        </a:accent3>
        <a:accent4>
          <a:srgbClr val="D96000"/>
        </a:accent4>
        <a:accent5>
          <a:srgbClr val="FED2B8"/>
        </a:accent5>
        <a:accent6>
          <a:srgbClr val="E7B48A"/>
        </a:accent6>
        <a:hlink>
          <a:srgbClr val="FFE3CC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oolbox 6">
        <a:dk1>
          <a:srgbClr val="9E540A"/>
        </a:dk1>
        <a:lt1>
          <a:srgbClr val="FFFFFF"/>
        </a:lt1>
        <a:dk2>
          <a:srgbClr val="FE7200"/>
        </a:dk2>
        <a:lt2>
          <a:srgbClr val="D45100"/>
        </a:lt2>
        <a:accent1>
          <a:srgbClr val="FEAA66"/>
        </a:accent1>
        <a:accent2>
          <a:srgbClr val="FFC799"/>
        </a:accent2>
        <a:accent3>
          <a:srgbClr val="FFFFFF"/>
        </a:accent3>
        <a:accent4>
          <a:srgbClr val="864607"/>
        </a:accent4>
        <a:accent5>
          <a:srgbClr val="FED2B8"/>
        </a:accent5>
        <a:accent6>
          <a:srgbClr val="E7B48A"/>
        </a:accent6>
        <a:hlink>
          <a:srgbClr val="FFE3CC"/>
        </a:hlink>
        <a:folHlink>
          <a:srgbClr val="9E540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oolbox 7">
        <a:dk1>
          <a:srgbClr val="E7BB01"/>
        </a:dk1>
        <a:lt1>
          <a:srgbClr val="FFD600"/>
        </a:lt1>
        <a:dk2>
          <a:srgbClr val="D19700"/>
        </a:dk2>
        <a:lt2>
          <a:srgbClr val="FFD600"/>
        </a:lt2>
        <a:accent1>
          <a:srgbClr val="F8E866"/>
        </a:accent1>
        <a:accent2>
          <a:srgbClr val="FBEF99"/>
        </a:accent2>
        <a:accent3>
          <a:srgbClr val="E5C9AA"/>
        </a:accent3>
        <a:accent4>
          <a:srgbClr val="DAB700"/>
        </a:accent4>
        <a:accent5>
          <a:srgbClr val="FBF2B8"/>
        </a:accent5>
        <a:accent6>
          <a:srgbClr val="E3D98A"/>
        </a:accent6>
        <a:hlink>
          <a:srgbClr val="FDF7CC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oolbox 8">
        <a:dk1>
          <a:srgbClr val="D19700"/>
        </a:dk1>
        <a:lt1>
          <a:srgbClr val="FFFFFF"/>
        </a:lt1>
        <a:dk2>
          <a:srgbClr val="FFD600"/>
        </a:dk2>
        <a:lt2>
          <a:srgbClr val="E7BB01"/>
        </a:lt2>
        <a:accent1>
          <a:srgbClr val="F8E866"/>
        </a:accent1>
        <a:accent2>
          <a:srgbClr val="FBEF99"/>
        </a:accent2>
        <a:accent3>
          <a:srgbClr val="FFFFFF"/>
        </a:accent3>
        <a:accent4>
          <a:srgbClr val="B28000"/>
        </a:accent4>
        <a:accent5>
          <a:srgbClr val="FBF2B8"/>
        </a:accent5>
        <a:accent6>
          <a:srgbClr val="E3D98A"/>
        </a:accent6>
        <a:hlink>
          <a:srgbClr val="FDF7CC"/>
        </a:hlink>
        <a:folHlink>
          <a:srgbClr val="D197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oolbox 9">
        <a:dk1>
          <a:srgbClr val="8C5110"/>
        </a:dk1>
        <a:lt1>
          <a:srgbClr val="C3A26C"/>
        </a:lt1>
        <a:dk2>
          <a:srgbClr val="633A11"/>
        </a:dk2>
        <a:lt2>
          <a:srgbClr val="C3A26C"/>
        </a:lt2>
        <a:accent1>
          <a:srgbClr val="D5BD97"/>
        </a:accent1>
        <a:accent2>
          <a:srgbClr val="E7DAC4"/>
        </a:accent2>
        <a:accent3>
          <a:srgbClr val="B7AEAA"/>
        </a:accent3>
        <a:accent4>
          <a:srgbClr val="A68A5B"/>
        </a:accent4>
        <a:accent5>
          <a:srgbClr val="E7DBC9"/>
        </a:accent5>
        <a:accent6>
          <a:srgbClr val="D1C5B1"/>
        </a:accent6>
        <a:hlink>
          <a:srgbClr val="F3ECE2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oolbox 10">
        <a:dk1>
          <a:srgbClr val="633A11"/>
        </a:dk1>
        <a:lt1>
          <a:srgbClr val="FFFFFF"/>
        </a:lt1>
        <a:dk2>
          <a:srgbClr val="C3A26C"/>
        </a:dk2>
        <a:lt2>
          <a:srgbClr val="8C5110"/>
        </a:lt2>
        <a:accent1>
          <a:srgbClr val="D5BD97"/>
        </a:accent1>
        <a:accent2>
          <a:srgbClr val="E7DAC4"/>
        </a:accent2>
        <a:accent3>
          <a:srgbClr val="FFFFFF"/>
        </a:accent3>
        <a:accent4>
          <a:srgbClr val="53300D"/>
        </a:accent4>
        <a:accent5>
          <a:srgbClr val="E7DBC9"/>
        </a:accent5>
        <a:accent6>
          <a:srgbClr val="D1C5B1"/>
        </a:accent6>
        <a:hlink>
          <a:srgbClr val="F3ECE2"/>
        </a:hlink>
        <a:folHlink>
          <a:srgbClr val="633A1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oolbox 11">
        <a:dk1>
          <a:srgbClr val="BF0509"/>
        </a:dk1>
        <a:lt1>
          <a:srgbClr val="FB3D32"/>
        </a:lt1>
        <a:dk2>
          <a:srgbClr val="7B0A14"/>
        </a:dk2>
        <a:lt2>
          <a:srgbClr val="FB3D32"/>
        </a:lt2>
        <a:accent1>
          <a:srgbClr val="FD8B84"/>
        </a:accent1>
        <a:accent2>
          <a:srgbClr val="FDB1AD"/>
        </a:accent2>
        <a:accent3>
          <a:srgbClr val="BFAAAA"/>
        </a:accent3>
        <a:accent4>
          <a:srgbClr val="D63329"/>
        </a:accent4>
        <a:accent5>
          <a:srgbClr val="FEC4C2"/>
        </a:accent5>
        <a:accent6>
          <a:srgbClr val="E5A09C"/>
        </a:accent6>
        <a:hlink>
          <a:srgbClr val="FED8D6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oolbox 12">
        <a:dk1>
          <a:srgbClr val="7B0A14"/>
        </a:dk1>
        <a:lt1>
          <a:srgbClr val="FFFFFF"/>
        </a:lt1>
        <a:dk2>
          <a:srgbClr val="FB3D32"/>
        </a:dk2>
        <a:lt2>
          <a:srgbClr val="BF0509"/>
        </a:lt2>
        <a:accent1>
          <a:srgbClr val="FD8B84"/>
        </a:accent1>
        <a:accent2>
          <a:srgbClr val="FDB1AD"/>
        </a:accent2>
        <a:accent3>
          <a:srgbClr val="FFFFFF"/>
        </a:accent3>
        <a:accent4>
          <a:srgbClr val="68070F"/>
        </a:accent4>
        <a:accent5>
          <a:srgbClr val="FEC4C2"/>
        </a:accent5>
        <a:accent6>
          <a:srgbClr val="E5A09C"/>
        </a:accent6>
        <a:hlink>
          <a:srgbClr val="FED8D6"/>
        </a:hlink>
        <a:folHlink>
          <a:srgbClr val="7B0A1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oolbox 13">
        <a:dk1>
          <a:srgbClr val="564242"/>
        </a:dk1>
        <a:lt1>
          <a:srgbClr val="AA9F98"/>
        </a:lt1>
        <a:dk2>
          <a:srgbClr val="1B1112"/>
        </a:dk2>
        <a:lt2>
          <a:srgbClr val="AA9F98"/>
        </a:lt2>
        <a:accent1>
          <a:srgbClr val="CCC5C1"/>
        </a:accent1>
        <a:accent2>
          <a:srgbClr val="DDD9D6"/>
        </a:accent2>
        <a:accent3>
          <a:srgbClr val="ABAAAA"/>
        </a:accent3>
        <a:accent4>
          <a:srgbClr val="918781"/>
        </a:accent4>
        <a:accent5>
          <a:srgbClr val="E2DFDD"/>
        </a:accent5>
        <a:accent6>
          <a:srgbClr val="C8C4C2"/>
        </a:accent6>
        <a:hlink>
          <a:srgbClr val="EEECEA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oolbox 14">
        <a:dk1>
          <a:srgbClr val="1B1112"/>
        </a:dk1>
        <a:lt1>
          <a:srgbClr val="FFFFFF"/>
        </a:lt1>
        <a:dk2>
          <a:srgbClr val="AA9F98"/>
        </a:dk2>
        <a:lt2>
          <a:srgbClr val="564242"/>
        </a:lt2>
        <a:accent1>
          <a:srgbClr val="CCC5C1"/>
        </a:accent1>
        <a:accent2>
          <a:srgbClr val="DDD9D6"/>
        </a:accent2>
        <a:accent3>
          <a:srgbClr val="FFFFFF"/>
        </a:accent3>
        <a:accent4>
          <a:srgbClr val="150D0E"/>
        </a:accent4>
        <a:accent5>
          <a:srgbClr val="E2DFDD"/>
        </a:accent5>
        <a:accent6>
          <a:srgbClr val="C8C4C2"/>
        </a:accent6>
        <a:hlink>
          <a:srgbClr val="EEECEA"/>
        </a:hlink>
        <a:folHlink>
          <a:srgbClr val="1B111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PPT Toolbox">
  <a:themeElements>
    <a:clrScheme name="PPT Toolbox 2">
      <a:dk1>
        <a:srgbClr val="3A4972"/>
      </a:dk1>
      <a:lt1>
        <a:srgbClr val="FFFFFF"/>
      </a:lt1>
      <a:dk2>
        <a:srgbClr val="3DA8D5"/>
      </a:dk2>
      <a:lt2>
        <a:srgbClr val="2666A6"/>
      </a:lt2>
      <a:accent1>
        <a:srgbClr val="8BCBE6"/>
      </a:accent1>
      <a:accent2>
        <a:srgbClr val="B1DCEE"/>
      </a:accent2>
      <a:accent3>
        <a:srgbClr val="FFFFFF"/>
      </a:accent3>
      <a:accent4>
        <a:srgbClr val="303D60"/>
      </a:accent4>
      <a:accent5>
        <a:srgbClr val="C4E2F0"/>
      </a:accent5>
      <a:accent6>
        <a:srgbClr val="A0C7D8"/>
      </a:accent6>
      <a:hlink>
        <a:srgbClr val="D8EEF7"/>
      </a:hlink>
      <a:folHlink>
        <a:srgbClr val="3A4972"/>
      </a:folHlink>
    </a:clrScheme>
    <a:fontScheme name="PPT Toolbox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6350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Pct val="90000"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fol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6350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Pct val="90000"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fol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PPT Toolbox 1">
        <a:dk1>
          <a:srgbClr val="2666A6"/>
        </a:dk1>
        <a:lt1>
          <a:srgbClr val="3DA8D5"/>
        </a:lt1>
        <a:dk2>
          <a:srgbClr val="3A4972"/>
        </a:dk2>
        <a:lt2>
          <a:srgbClr val="3DA8D5"/>
        </a:lt2>
        <a:accent1>
          <a:srgbClr val="8BCBE6"/>
        </a:accent1>
        <a:accent2>
          <a:srgbClr val="B1DCEE"/>
        </a:accent2>
        <a:accent3>
          <a:srgbClr val="AEB1BC"/>
        </a:accent3>
        <a:accent4>
          <a:srgbClr val="338FB6"/>
        </a:accent4>
        <a:accent5>
          <a:srgbClr val="C4E2F0"/>
        </a:accent5>
        <a:accent6>
          <a:srgbClr val="A0C7D8"/>
        </a:accent6>
        <a:hlink>
          <a:srgbClr val="D8EEF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oolbox 2">
        <a:dk1>
          <a:srgbClr val="3A4972"/>
        </a:dk1>
        <a:lt1>
          <a:srgbClr val="FFFFFF"/>
        </a:lt1>
        <a:dk2>
          <a:srgbClr val="3DA8D5"/>
        </a:dk2>
        <a:lt2>
          <a:srgbClr val="2666A6"/>
        </a:lt2>
        <a:accent1>
          <a:srgbClr val="8BCBE6"/>
        </a:accent1>
        <a:accent2>
          <a:srgbClr val="B1DCEE"/>
        </a:accent2>
        <a:accent3>
          <a:srgbClr val="FFFFFF"/>
        </a:accent3>
        <a:accent4>
          <a:srgbClr val="303D60"/>
        </a:accent4>
        <a:accent5>
          <a:srgbClr val="C4E2F0"/>
        </a:accent5>
        <a:accent6>
          <a:srgbClr val="A0C7D8"/>
        </a:accent6>
        <a:hlink>
          <a:srgbClr val="D8EEF7"/>
        </a:hlink>
        <a:folHlink>
          <a:srgbClr val="3A497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oolbox 3">
        <a:dk1>
          <a:srgbClr val="8D9C00"/>
        </a:dk1>
        <a:lt1>
          <a:srgbClr val="AFCC0D"/>
        </a:lt1>
        <a:dk2>
          <a:srgbClr val="707014"/>
        </a:dk2>
        <a:lt2>
          <a:srgbClr val="AFCC0D"/>
        </a:lt2>
        <a:accent1>
          <a:srgbClr val="CFE06E"/>
        </a:accent1>
        <a:accent2>
          <a:srgbClr val="DFEB99"/>
        </a:accent2>
        <a:accent3>
          <a:srgbClr val="BBBBAA"/>
        </a:accent3>
        <a:accent4>
          <a:srgbClr val="95AE09"/>
        </a:accent4>
        <a:accent5>
          <a:srgbClr val="E4EDBA"/>
        </a:accent5>
        <a:accent6>
          <a:srgbClr val="CAD58A"/>
        </a:accent6>
        <a:hlink>
          <a:srgbClr val="EFF5CF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oolbox 4">
        <a:dk1>
          <a:srgbClr val="707014"/>
        </a:dk1>
        <a:lt1>
          <a:srgbClr val="FFFFFF"/>
        </a:lt1>
        <a:dk2>
          <a:srgbClr val="AFCC0D"/>
        </a:dk2>
        <a:lt2>
          <a:srgbClr val="8D9C00"/>
        </a:lt2>
        <a:accent1>
          <a:srgbClr val="CFE06E"/>
        </a:accent1>
        <a:accent2>
          <a:srgbClr val="DFEB99"/>
        </a:accent2>
        <a:accent3>
          <a:srgbClr val="FFFFFF"/>
        </a:accent3>
        <a:accent4>
          <a:srgbClr val="5F5F0F"/>
        </a:accent4>
        <a:accent5>
          <a:srgbClr val="E4EDBA"/>
        </a:accent5>
        <a:accent6>
          <a:srgbClr val="CAD58A"/>
        </a:accent6>
        <a:hlink>
          <a:srgbClr val="EFF5CF"/>
        </a:hlink>
        <a:folHlink>
          <a:srgbClr val="70701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oolbox 5">
        <a:dk1>
          <a:srgbClr val="D45100"/>
        </a:dk1>
        <a:lt1>
          <a:srgbClr val="FE7200"/>
        </a:lt1>
        <a:dk2>
          <a:srgbClr val="9E540A"/>
        </a:dk2>
        <a:lt2>
          <a:srgbClr val="FE7200"/>
        </a:lt2>
        <a:accent1>
          <a:srgbClr val="FEAA66"/>
        </a:accent1>
        <a:accent2>
          <a:srgbClr val="FFC799"/>
        </a:accent2>
        <a:accent3>
          <a:srgbClr val="CCB3AA"/>
        </a:accent3>
        <a:accent4>
          <a:srgbClr val="D96000"/>
        </a:accent4>
        <a:accent5>
          <a:srgbClr val="FED2B8"/>
        </a:accent5>
        <a:accent6>
          <a:srgbClr val="E7B48A"/>
        </a:accent6>
        <a:hlink>
          <a:srgbClr val="FFE3CC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oolbox 6">
        <a:dk1>
          <a:srgbClr val="9E540A"/>
        </a:dk1>
        <a:lt1>
          <a:srgbClr val="FFFFFF"/>
        </a:lt1>
        <a:dk2>
          <a:srgbClr val="FE7200"/>
        </a:dk2>
        <a:lt2>
          <a:srgbClr val="D45100"/>
        </a:lt2>
        <a:accent1>
          <a:srgbClr val="FEAA66"/>
        </a:accent1>
        <a:accent2>
          <a:srgbClr val="FFC799"/>
        </a:accent2>
        <a:accent3>
          <a:srgbClr val="FFFFFF"/>
        </a:accent3>
        <a:accent4>
          <a:srgbClr val="864607"/>
        </a:accent4>
        <a:accent5>
          <a:srgbClr val="FED2B8"/>
        </a:accent5>
        <a:accent6>
          <a:srgbClr val="E7B48A"/>
        </a:accent6>
        <a:hlink>
          <a:srgbClr val="FFE3CC"/>
        </a:hlink>
        <a:folHlink>
          <a:srgbClr val="9E540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oolbox 7">
        <a:dk1>
          <a:srgbClr val="E7BB01"/>
        </a:dk1>
        <a:lt1>
          <a:srgbClr val="FFD600"/>
        </a:lt1>
        <a:dk2>
          <a:srgbClr val="D19700"/>
        </a:dk2>
        <a:lt2>
          <a:srgbClr val="FFD600"/>
        </a:lt2>
        <a:accent1>
          <a:srgbClr val="F8E866"/>
        </a:accent1>
        <a:accent2>
          <a:srgbClr val="FBEF99"/>
        </a:accent2>
        <a:accent3>
          <a:srgbClr val="E5C9AA"/>
        </a:accent3>
        <a:accent4>
          <a:srgbClr val="DAB700"/>
        </a:accent4>
        <a:accent5>
          <a:srgbClr val="FBF2B8"/>
        </a:accent5>
        <a:accent6>
          <a:srgbClr val="E3D98A"/>
        </a:accent6>
        <a:hlink>
          <a:srgbClr val="FDF7CC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oolbox 8">
        <a:dk1>
          <a:srgbClr val="D19700"/>
        </a:dk1>
        <a:lt1>
          <a:srgbClr val="FFFFFF"/>
        </a:lt1>
        <a:dk2>
          <a:srgbClr val="FFD600"/>
        </a:dk2>
        <a:lt2>
          <a:srgbClr val="E7BB01"/>
        </a:lt2>
        <a:accent1>
          <a:srgbClr val="F8E866"/>
        </a:accent1>
        <a:accent2>
          <a:srgbClr val="FBEF99"/>
        </a:accent2>
        <a:accent3>
          <a:srgbClr val="FFFFFF"/>
        </a:accent3>
        <a:accent4>
          <a:srgbClr val="B28000"/>
        </a:accent4>
        <a:accent5>
          <a:srgbClr val="FBF2B8"/>
        </a:accent5>
        <a:accent6>
          <a:srgbClr val="E3D98A"/>
        </a:accent6>
        <a:hlink>
          <a:srgbClr val="FDF7CC"/>
        </a:hlink>
        <a:folHlink>
          <a:srgbClr val="D197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oolbox 9">
        <a:dk1>
          <a:srgbClr val="8C5110"/>
        </a:dk1>
        <a:lt1>
          <a:srgbClr val="C3A26C"/>
        </a:lt1>
        <a:dk2>
          <a:srgbClr val="633A11"/>
        </a:dk2>
        <a:lt2>
          <a:srgbClr val="C3A26C"/>
        </a:lt2>
        <a:accent1>
          <a:srgbClr val="D5BD97"/>
        </a:accent1>
        <a:accent2>
          <a:srgbClr val="E7DAC4"/>
        </a:accent2>
        <a:accent3>
          <a:srgbClr val="B7AEAA"/>
        </a:accent3>
        <a:accent4>
          <a:srgbClr val="A68A5B"/>
        </a:accent4>
        <a:accent5>
          <a:srgbClr val="E7DBC9"/>
        </a:accent5>
        <a:accent6>
          <a:srgbClr val="D1C5B1"/>
        </a:accent6>
        <a:hlink>
          <a:srgbClr val="F3ECE2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oolbox 10">
        <a:dk1>
          <a:srgbClr val="633A11"/>
        </a:dk1>
        <a:lt1>
          <a:srgbClr val="FFFFFF"/>
        </a:lt1>
        <a:dk2>
          <a:srgbClr val="C3A26C"/>
        </a:dk2>
        <a:lt2>
          <a:srgbClr val="8C5110"/>
        </a:lt2>
        <a:accent1>
          <a:srgbClr val="D5BD97"/>
        </a:accent1>
        <a:accent2>
          <a:srgbClr val="E7DAC4"/>
        </a:accent2>
        <a:accent3>
          <a:srgbClr val="FFFFFF"/>
        </a:accent3>
        <a:accent4>
          <a:srgbClr val="53300D"/>
        </a:accent4>
        <a:accent5>
          <a:srgbClr val="E7DBC9"/>
        </a:accent5>
        <a:accent6>
          <a:srgbClr val="D1C5B1"/>
        </a:accent6>
        <a:hlink>
          <a:srgbClr val="F3ECE2"/>
        </a:hlink>
        <a:folHlink>
          <a:srgbClr val="633A1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oolbox 11">
        <a:dk1>
          <a:srgbClr val="BF0509"/>
        </a:dk1>
        <a:lt1>
          <a:srgbClr val="FB3D32"/>
        </a:lt1>
        <a:dk2>
          <a:srgbClr val="7B0A14"/>
        </a:dk2>
        <a:lt2>
          <a:srgbClr val="FB3D32"/>
        </a:lt2>
        <a:accent1>
          <a:srgbClr val="FD8B84"/>
        </a:accent1>
        <a:accent2>
          <a:srgbClr val="FDB1AD"/>
        </a:accent2>
        <a:accent3>
          <a:srgbClr val="BFAAAA"/>
        </a:accent3>
        <a:accent4>
          <a:srgbClr val="D63329"/>
        </a:accent4>
        <a:accent5>
          <a:srgbClr val="FEC4C2"/>
        </a:accent5>
        <a:accent6>
          <a:srgbClr val="E5A09C"/>
        </a:accent6>
        <a:hlink>
          <a:srgbClr val="FED8D6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oolbox 12">
        <a:dk1>
          <a:srgbClr val="7B0A14"/>
        </a:dk1>
        <a:lt1>
          <a:srgbClr val="FFFFFF"/>
        </a:lt1>
        <a:dk2>
          <a:srgbClr val="FB3D32"/>
        </a:dk2>
        <a:lt2>
          <a:srgbClr val="BF0509"/>
        </a:lt2>
        <a:accent1>
          <a:srgbClr val="FD8B84"/>
        </a:accent1>
        <a:accent2>
          <a:srgbClr val="FDB1AD"/>
        </a:accent2>
        <a:accent3>
          <a:srgbClr val="FFFFFF"/>
        </a:accent3>
        <a:accent4>
          <a:srgbClr val="68070F"/>
        </a:accent4>
        <a:accent5>
          <a:srgbClr val="FEC4C2"/>
        </a:accent5>
        <a:accent6>
          <a:srgbClr val="E5A09C"/>
        </a:accent6>
        <a:hlink>
          <a:srgbClr val="FED8D6"/>
        </a:hlink>
        <a:folHlink>
          <a:srgbClr val="7B0A1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oolbox 13">
        <a:dk1>
          <a:srgbClr val="564242"/>
        </a:dk1>
        <a:lt1>
          <a:srgbClr val="AA9F98"/>
        </a:lt1>
        <a:dk2>
          <a:srgbClr val="1B1112"/>
        </a:dk2>
        <a:lt2>
          <a:srgbClr val="AA9F98"/>
        </a:lt2>
        <a:accent1>
          <a:srgbClr val="CCC5C1"/>
        </a:accent1>
        <a:accent2>
          <a:srgbClr val="DDD9D6"/>
        </a:accent2>
        <a:accent3>
          <a:srgbClr val="ABAAAA"/>
        </a:accent3>
        <a:accent4>
          <a:srgbClr val="918781"/>
        </a:accent4>
        <a:accent5>
          <a:srgbClr val="E2DFDD"/>
        </a:accent5>
        <a:accent6>
          <a:srgbClr val="C8C4C2"/>
        </a:accent6>
        <a:hlink>
          <a:srgbClr val="EEECEA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oolbox 14">
        <a:dk1>
          <a:srgbClr val="1B1112"/>
        </a:dk1>
        <a:lt1>
          <a:srgbClr val="FFFFFF"/>
        </a:lt1>
        <a:dk2>
          <a:srgbClr val="AA9F98"/>
        </a:dk2>
        <a:lt2>
          <a:srgbClr val="564242"/>
        </a:lt2>
        <a:accent1>
          <a:srgbClr val="CCC5C1"/>
        </a:accent1>
        <a:accent2>
          <a:srgbClr val="DDD9D6"/>
        </a:accent2>
        <a:accent3>
          <a:srgbClr val="FFFFFF"/>
        </a:accent3>
        <a:accent4>
          <a:srgbClr val="150D0E"/>
        </a:accent4>
        <a:accent5>
          <a:srgbClr val="E2DFDD"/>
        </a:accent5>
        <a:accent6>
          <a:srgbClr val="C8C4C2"/>
        </a:accent6>
        <a:hlink>
          <a:srgbClr val="EEECEA"/>
        </a:hlink>
        <a:folHlink>
          <a:srgbClr val="1B111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6837</TotalTime>
  <Words>538</Words>
  <Application>Microsoft Macintosh PowerPoint</Application>
  <PresentationFormat>On-screen Show (4:3)</PresentationFormat>
  <Paragraphs>129</Paragraphs>
  <Slides>23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3_PPT Toolbox</vt:lpstr>
      <vt:lpstr>Kantoorthema</vt:lpstr>
      <vt:lpstr>5_PPT Toolbox</vt:lpstr>
      <vt:lpstr>3_Office Theme</vt:lpstr>
      <vt:lpstr>4_PPT Toolbox</vt:lpstr>
      <vt:lpstr>PPT Toolbox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リ　ス　ト</vt:lpstr>
      <vt:lpstr>アプローチ</vt:lpstr>
      <vt:lpstr>アプローチ</vt:lpstr>
      <vt:lpstr>結　果</vt:lpstr>
      <vt:lpstr>挑戦／課題</vt:lpstr>
      <vt:lpstr>PowerPoint Presentation</vt:lpstr>
    </vt:vector>
  </TitlesOfParts>
  <Company>Leyden Academy on Vitality and Ageing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RGJ Westendorp</dc:creator>
  <cp:lastModifiedBy>John Campbell</cp:lastModifiedBy>
  <cp:revision>353</cp:revision>
  <dcterms:created xsi:type="dcterms:W3CDTF">2013-01-20T11:17:54Z</dcterms:created>
  <dcterms:modified xsi:type="dcterms:W3CDTF">2014-10-24T01:32:56Z</dcterms:modified>
</cp:coreProperties>
</file>